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6" r:id="rId2"/>
    <p:sldId id="309" r:id="rId3"/>
    <p:sldId id="305" r:id="rId4"/>
    <p:sldId id="310" r:id="rId5"/>
    <p:sldId id="306" r:id="rId6"/>
    <p:sldId id="317" r:id="rId7"/>
    <p:sldId id="363" r:id="rId8"/>
    <p:sldId id="362" r:id="rId9"/>
    <p:sldId id="318" r:id="rId10"/>
    <p:sldId id="319" r:id="rId11"/>
    <p:sldId id="323" r:id="rId12"/>
    <p:sldId id="364" r:id="rId13"/>
    <p:sldId id="326" r:id="rId14"/>
    <p:sldId id="366" r:id="rId15"/>
    <p:sldId id="327" r:id="rId16"/>
    <p:sldId id="328" r:id="rId17"/>
    <p:sldId id="329" r:id="rId18"/>
    <p:sldId id="330" r:id="rId19"/>
    <p:sldId id="331" r:id="rId20"/>
    <p:sldId id="332" r:id="rId21"/>
    <p:sldId id="333" r:id="rId22"/>
    <p:sldId id="334" r:id="rId23"/>
    <p:sldId id="335" r:id="rId24"/>
    <p:sldId id="336" r:id="rId25"/>
    <p:sldId id="337" r:id="rId26"/>
    <p:sldId id="369" r:id="rId27"/>
    <p:sldId id="338" r:id="rId28"/>
    <p:sldId id="339" r:id="rId29"/>
    <p:sldId id="370" r:id="rId30"/>
    <p:sldId id="341" r:id="rId31"/>
    <p:sldId id="342" r:id="rId32"/>
    <p:sldId id="343" r:id="rId33"/>
    <p:sldId id="344" r:id="rId34"/>
    <p:sldId id="345" r:id="rId35"/>
    <p:sldId id="346" r:id="rId36"/>
    <p:sldId id="367" r:id="rId37"/>
    <p:sldId id="348" r:id="rId38"/>
    <p:sldId id="349" r:id="rId39"/>
    <p:sldId id="350" r:id="rId40"/>
    <p:sldId id="368" r:id="rId41"/>
    <p:sldId id="351" r:id="rId42"/>
    <p:sldId id="352" r:id="rId43"/>
    <p:sldId id="353" r:id="rId44"/>
    <p:sldId id="354" r:id="rId45"/>
    <p:sldId id="355" r:id="rId46"/>
    <p:sldId id="356" r:id="rId47"/>
    <p:sldId id="357" r:id="rId48"/>
    <p:sldId id="358" r:id="rId49"/>
    <p:sldId id="359" r:id="rId50"/>
    <p:sldId id="360" r:id="rId51"/>
    <p:sldId id="361" r:id="rId5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5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-426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33CD-35F8-4ABB-B615-1B3A0554D7F1}" type="datetimeFigureOut">
              <a:rPr lang="zh-TW" altLang="en-US" smtClean="0"/>
              <a:t>2020/11/17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260D-C513-4905-9761-22C60D95DE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1734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33CD-35F8-4ABB-B615-1B3A0554D7F1}" type="datetimeFigureOut">
              <a:rPr lang="zh-TW" altLang="en-US" smtClean="0"/>
              <a:t>2020/11/17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260D-C513-4905-9761-22C60D95DE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1975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33CD-35F8-4ABB-B615-1B3A0554D7F1}" type="datetimeFigureOut">
              <a:rPr lang="zh-TW" altLang="en-US" smtClean="0"/>
              <a:t>2020/11/17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260D-C513-4905-9761-22C60D95DE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1801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33CD-35F8-4ABB-B615-1B3A0554D7F1}" type="datetimeFigureOut">
              <a:rPr lang="zh-TW" altLang="en-US" smtClean="0"/>
              <a:t>2020/11/17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260D-C513-4905-9761-22C60D95DE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6906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33CD-35F8-4ABB-B615-1B3A0554D7F1}" type="datetimeFigureOut">
              <a:rPr lang="zh-TW" altLang="en-US" smtClean="0"/>
              <a:t>2020/11/17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260D-C513-4905-9761-22C60D95DE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7766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33CD-35F8-4ABB-B615-1B3A0554D7F1}" type="datetimeFigureOut">
              <a:rPr lang="zh-TW" altLang="en-US" smtClean="0"/>
              <a:t>2020/11/17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260D-C513-4905-9761-22C60D95DE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3176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33CD-35F8-4ABB-B615-1B3A0554D7F1}" type="datetimeFigureOut">
              <a:rPr lang="zh-TW" altLang="en-US" smtClean="0"/>
              <a:t>2020/11/17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260D-C513-4905-9761-22C60D95DE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8750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33CD-35F8-4ABB-B615-1B3A0554D7F1}" type="datetimeFigureOut">
              <a:rPr lang="zh-TW" altLang="en-US" smtClean="0"/>
              <a:t>2020/11/17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260D-C513-4905-9761-22C60D95DE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108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33CD-35F8-4ABB-B615-1B3A0554D7F1}" type="datetimeFigureOut">
              <a:rPr lang="zh-TW" altLang="en-US" smtClean="0"/>
              <a:t>2020/11/17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260D-C513-4905-9761-22C60D95DE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7974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33CD-35F8-4ABB-B615-1B3A0554D7F1}" type="datetimeFigureOut">
              <a:rPr lang="zh-TW" altLang="en-US" smtClean="0"/>
              <a:t>2020/11/17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260D-C513-4905-9761-22C60D95DE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8281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33CD-35F8-4ABB-B615-1B3A0554D7F1}" type="datetimeFigureOut">
              <a:rPr lang="zh-TW" altLang="en-US" smtClean="0"/>
              <a:t>2020/11/17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260D-C513-4905-9761-22C60D95DE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5456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F33CD-35F8-4ABB-B615-1B3A0554D7F1}" type="datetimeFigureOut">
              <a:rPr lang="zh-TW" altLang="en-US" smtClean="0"/>
              <a:t>2020/11/17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2260D-C513-4905-9761-22C60D95DE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3792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="" xmlns:a16="http://schemas.microsoft.com/office/drawing/2014/main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系統功能選項列</a:t>
            </a:r>
          </a:p>
        </p:txBody>
      </p:sp>
      <p:grpSp>
        <p:nvGrpSpPr>
          <p:cNvPr id="13" name="群組 12"/>
          <p:cNvGrpSpPr/>
          <p:nvPr/>
        </p:nvGrpSpPr>
        <p:grpSpPr>
          <a:xfrm>
            <a:off x="647640" y="508295"/>
            <a:ext cx="10864938" cy="5539652"/>
            <a:chOff x="647640" y="508295"/>
            <a:chExt cx="10864938" cy="5539652"/>
          </a:xfrm>
        </p:grpSpPr>
        <p:pic>
          <p:nvPicPr>
            <p:cNvPr id="6" name="圖片 5">
              <a:extLst>
                <a:ext uri="{FF2B5EF4-FFF2-40B4-BE49-F238E27FC236}">
                  <a16:creationId xmlns="" xmlns:a16="http://schemas.microsoft.com/office/drawing/2014/main" id="{C7F10086-116D-483E-9F39-B8E833BE4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1865" y="508295"/>
              <a:ext cx="9848270" cy="5539652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="" xmlns:a16="http://schemas.microsoft.com/office/drawing/2014/main" id="{5E8CAF3D-A2DC-485D-9835-0E273EA64F69}"/>
                </a:ext>
              </a:extLst>
            </p:cNvPr>
            <p:cNvSpPr/>
            <p:nvPr/>
          </p:nvSpPr>
          <p:spPr>
            <a:xfrm>
              <a:off x="1171864" y="858410"/>
              <a:ext cx="303253" cy="41829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="" xmlns:a16="http://schemas.microsoft.com/office/drawing/2014/main" id="{AB90C564-4F72-4EB5-A9BB-7C1EA4BB2CD9}"/>
                </a:ext>
              </a:extLst>
            </p:cNvPr>
            <p:cNvSpPr/>
            <p:nvPr/>
          </p:nvSpPr>
          <p:spPr>
            <a:xfrm>
              <a:off x="10226725" y="858410"/>
              <a:ext cx="793410" cy="41829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="" xmlns:a16="http://schemas.microsoft.com/office/drawing/2014/main" id="{C3F3E35E-2E68-4204-A228-C9B75E94188A}"/>
                </a:ext>
              </a:extLst>
            </p:cNvPr>
            <p:cNvSpPr/>
            <p:nvPr/>
          </p:nvSpPr>
          <p:spPr>
            <a:xfrm>
              <a:off x="2451450" y="858410"/>
              <a:ext cx="7201508" cy="41829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647640" y="858410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❶</a:t>
              </a: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1959007" y="827822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❷</a:t>
              </a:r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11020135" y="836726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❸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="" xmlns:a16="http://schemas.microsoft.com/office/drawing/2014/main" id="{C3F3E35E-2E68-4204-A228-C9B75E94188A}"/>
                </a:ext>
              </a:extLst>
            </p:cNvPr>
            <p:cNvSpPr/>
            <p:nvPr/>
          </p:nvSpPr>
          <p:spPr>
            <a:xfrm>
              <a:off x="1171865" y="1298391"/>
              <a:ext cx="9848270" cy="39552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="" xmlns:a16="http://schemas.microsoft.com/office/drawing/2014/main" id="{C3F3E35E-2E68-4204-A228-C9B75E94188A}"/>
                </a:ext>
              </a:extLst>
            </p:cNvPr>
            <p:cNvSpPr/>
            <p:nvPr/>
          </p:nvSpPr>
          <p:spPr>
            <a:xfrm>
              <a:off x="1171865" y="5253643"/>
              <a:ext cx="9848270" cy="59159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679422" y="2814352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❹</a:t>
              </a:r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679422" y="5318605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❺</a:t>
              </a:r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3292670" y="-56827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34" name="文字方塊 33"/>
          <p:cNvSpPr txBox="1"/>
          <p:nvPr/>
        </p:nvSpPr>
        <p:spPr>
          <a:xfrm>
            <a:off x="3782121" y="-56827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35" name="文字方塊 34"/>
          <p:cNvSpPr txBox="1"/>
          <p:nvPr/>
        </p:nvSpPr>
        <p:spPr>
          <a:xfrm>
            <a:off x="4274564" y="-56827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  <p:sp>
        <p:nvSpPr>
          <p:cNvPr id="36" name="文字方塊 35"/>
          <p:cNvSpPr txBox="1"/>
          <p:nvPr/>
        </p:nvSpPr>
        <p:spPr>
          <a:xfrm>
            <a:off x="4719672" y="-56827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37" name="文字方塊 36"/>
          <p:cNvSpPr txBox="1"/>
          <p:nvPr/>
        </p:nvSpPr>
        <p:spPr>
          <a:xfrm>
            <a:off x="5212115" y="-56827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</p:spTree>
    <p:extLst>
      <p:ext uri="{BB962C8B-B14F-4D97-AF65-F5344CB8AC3E}">
        <p14:creationId xmlns:p14="http://schemas.microsoft.com/office/powerpoint/2010/main" val="3521378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知識新增 頁面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1171860" y="508292"/>
            <a:ext cx="9848269" cy="5539651"/>
            <a:chOff x="1171860" y="508292"/>
            <a:chExt cx="9848269" cy="5539651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1860" y="508292"/>
              <a:ext cx="9848269" cy="5539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xmlns="" id="{11981CD5-B3AA-440D-8194-3DD3C17580E8}"/>
                </a:ext>
              </a:extLst>
            </p:cNvPr>
            <p:cNvSpPr/>
            <p:nvPr/>
          </p:nvSpPr>
          <p:spPr>
            <a:xfrm>
              <a:off x="2202511" y="1932167"/>
              <a:ext cx="1558456" cy="22263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855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60" y="508292"/>
            <a:ext cx="9848270" cy="553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知識新增 頁面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11981CD5-B3AA-440D-8194-3DD3C17580E8}"/>
              </a:ext>
            </a:extLst>
          </p:cNvPr>
          <p:cNvSpPr/>
          <p:nvPr/>
        </p:nvSpPr>
        <p:spPr>
          <a:xfrm>
            <a:off x="9128097" y="1868557"/>
            <a:ext cx="612251" cy="2782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7353605" y="156640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896259" y="2647125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1836457" y="1570109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4303360" y="156640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7881A6A4-45F9-4B9B-9DB9-026CB7062653}"/>
              </a:ext>
            </a:extLst>
          </p:cNvPr>
          <p:cNvSpPr/>
          <p:nvPr/>
        </p:nvSpPr>
        <p:spPr>
          <a:xfrm>
            <a:off x="1254909" y="2727296"/>
            <a:ext cx="9605747" cy="27418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7881A6A4-45F9-4B9B-9DB9-026CB7062653}"/>
              </a:ext>
            </a:extLst>
          </p:cNvPr>
          <p:cNvSpPr/>
          <p:nvPr/>
        </p:nvSpPr>
        <p:spPr>
          <a:xfrm>
            <a:off x="1717410" y="1868557"/>
            <a:ext cx="2083313" cy="2782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7881A6A4-45F9-4B9B-9DB9-026CB7062653}"/>
              </a:ext>
            </a:extLst>
          </p:cNvPr>
          <p:cNvSpPr/>
          <p:nvPr/>
        </p:nvSpPr>
        <p:spPr>
          <a:xfrm>
            <a:off x="4240704" y="1867231"/>
            <a:ext cx="2996558" cy="2782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7881A6A4-45F9-4B9B-9DB9-026CB7062653}"/>
              </a:ext>
            </a:extLst>
          </p:cNvPr>
          <p:cNvSpPr/>
          <p:nvPr/>
        </p:nvSpPr>
        <p:spPr>
          <a:xfrm>
            <a:off x="7237262" y="1868557"/>
            <a:ext cx="1900361" cy="2782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9238495" y="1568432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</p:spTree>
    <p:extLst>
      <p:ext uri="{BB962C8B-B14F-4D97-AF65-F5344CB8AC3E}">
        <p14:creationId xmlns:p14="http://schemas.microsoft.com/office/powerpoint/2010/main" val="379731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知識新增 頁面</a:t>
            </a:r>
          </a:p>
        </p:txBody>
      </p:sp>
      <p:grpSp>
        <p:nvGrpSpPr>
          <p:cNvPr id="3" name="群組 2"/>
          <p:cNvGrpSpPr/>
          <p:nvPr/>
        </p:nvGrpSpPr>
        <p:grpSpPr>
          <a:xfrm>
            <a:off x="896259" y="508292"/>
            <a:ext cx="10123871" cy="5539652"/>
            <a:chOff x="896259" y="508292"/>
            <a:chExt cx="10123871" cy="5539652"/>
          </a:xfrm>
        </p:grpSpPr>
        <p:grpSp>
          <p:nvGrpSpPr>
            <p:cNvPr id="2" name="群組 1"/>
            <p:cNvGrpSpPr/>
            <p:nvPr/>
          </p:nvGrpSpPr>
          <p:grpSpPr>
            <a:xfrm>
              <a:off x="1171860" y="508292"/>
              <a:ext cx="9848270" cy="5539652"/>
              <a:chOff x="1171860" y="508292"/>
              <a:chExt cx="9848270" cy="5539652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1860" y="508292"/>
                <a:ext cx="9848270" cy="55396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id="{11981CD5-B3AA-440D-8194-3DD3C17580E8}"/>
                  </a:ext>
                </a:extLst>
              </p:cNvPr>
              <p:cNvSpPr/>
              <p:nvPr/>
            </p:nvSpPr>
            <p:spPr>
              <a:xfrm>
                <a:off x="9128097" y="1868557"/>
                <a:ext cx="612251" cy="27829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文字方塊 10"/>
              <p:cNvSpPr txBox="1"/>
              <p:nvPr/>
            </p:nvSpPr>
            <p:spPr>
              <a:xfrm>
                <a:off x="7353605" y="1566407"/>
                <a:ext cx="39145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 dirty="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❸</a:t>
                </a:r>
              </a:p>
            </p:txBody>
          </p:sp>
          <p:sp>
            <p:nvSpPr>
              <p:cNvPr id="14" name="文字方塊 13"/>
              <p:cNvSpPr txBox="1"/>
              <p:nvPr/>
            </p:nvSpPr>
            <p:spPr>
              <a:xfrm>
                <a:off x="1836457" y="1570109"/>
                <a:ext cx="39145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 dirty="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❶</a:t>
                </a:r>
              </a:p>
            </p:txBody>
          </p:sp>
          <p:sp>
            <p:nvSpPr>
              <p:cNvPr id="15" name="文字方塊 14"/>
              <p:cNvSpPr txBox="1"/>
              <p:nvPr/>
            </p:nvSpPr>
            <p:spPr>
              <a:xfrm>
                <a:off x="4303360" y="1566407"/>
                <a:ext cx="39145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 dirty="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❷</a:t>
                </a: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xmlns="" id="{7881A6A4-45F9-4B9B-9DB9-026CB7062653}"/>
                  </a:ext>
                </a:extLst>
              </p:cNvPr>
              <p:cNvSpPr/>
              <p:nvPr/>
            </p:nvSpPr>
            <p:spPr>
              <a:xfrm>
                <a:off x="1254909" y="2727296"/>
                <a:ext cx="9605747" cy="274184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xmlns="" id="{7881A6A4-45F9-4B9B-9DB9-026CB7062653}"/>
                  </a:ext>
                </a:extLst>
              </p:cNvPr>
              <p:cNvSpPr/>
              <p:nvPr/>
            </p:nvSpPr>
            <p:spPr>
              <a:xfrm>
                <a:off x="1717410" y="1868557"/>
                <a:ext cx="2083313" cy="27829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xmlns="" id="{7881A6A4-45F9-4B9B-9DB9-026CB7062653}"/>
                  </a:ext>
                </a:extLst>
              </p:cNvPr>
              <p:cNvSpPr/>
              <p:nvPr/>
            </p:nvSpPr>
            <p:spPr>
              <a:xfrm>
                <a:off x="4240704" y="1867231"/>
                <a:ext cx="2996558" cy="27829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xmlns="" id="{7881A6A4-45F9-4B9B-9DB9-026CB7062653}"/>
                  </a:ext>
                </a:extLst>
              </p:cNvPr>
              <p:cNvSpPr/>
              <p:nvPr/>
            </p:nvSpPr>
            <p:spPr>
              <a:xfrm>
                <a:off x="7237262" y="1868557"/>
                <a:ext cx="1900361" cy="27829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文字方塊 19"/>
              <p:cNvSpPr txBox="1"/>
              <p:nvPr/>
            </p:nvSpPr>
            <p:spPr>
              <a:xfrm>
                <a:off x="9238495" y="1568432"/>
                <a:ext cx="39145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 dirty="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❺</a:t>
                </a:r>
              </a:p>
            </p:txBody>
          </p:sp>
        </p:grpSp>
        <p:sp>
          <p:nvSpPr>
            <p:cNvPr id="12" name="文字方塊 11"/>
            <p:cNvSpPr txBox="1"/>
            <p:nvPr/>
          </p:nvSpPr>
          <p:spPr>
            <a:xfrm>
              <a:off x="896259" y="2647125"/>
              <a:ext cx="3914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476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60" y="508292"/>
            <a:ext cx="9848269" cy="5539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知識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編輯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頁面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11981CD5-B3AA-440D-8194-3DD3C17580E8}"/>
              </a:ext>
            </a:extLst>
          </p:cNvPr>
          <p:cNvSpPr/>
          <p:nvPr/>
        </p:nvSpPr>
        <p:spPr>
          <a:xfrm>
            <a:off x="3055954" y="2403948"/>
            <a:ext cx="7638550" cy="27166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11981CD5-B3AA-440D-8194-3DD3C17580E8}"/>
              </a:ext>
            </a:extLst>
          </p:cNvPr>
          <p:cNvSpPr/>
          <p:nvPr/>
        </p:nvSpPr>
        <p:spPr>
          <a:xfrm flipV="1">
            <a:off x="3055954" y="1512076"/>
            <a:ext cx="7002446" cy="2690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xmlns="" id="{D3925C5B-1488-4A55-9A17-9E95B30464C2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10694504" y="2329732"/>
            <a:ext cx="692855" cy="14325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xmlns="" id="{92615E36-9316-4DF5-B3B4-44A596F2A301}"/>
              </a:ext>
            </a:extLst>
          </p:cNvPr>
          <p:cNvCxnSpPr>
            <a:cxnSpLocks/>
          </p:cNvCxnSpPr>
          <p:nvPr/>
        </p:nvCxnSpPr>
        <p:spPr>
          <a:xfrm>
            <a:off x="9676737" y="1781092"/>
            <a:ext cx="1710622" cy="5486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xmlns="" id="{A00F1ED3-19DF-458A-B579-AFF947B57CA8}"/>
              </a:ext>
            </a:extLst>
          </p:cNvPr>
          <p:cNvSpPr txBox="1"/>
          <p:nvPr/>
        </p:nvSpPr>
        <p:spPr>
          <a:xfrm>
            <a:off x="11387360" y="683214"/>
            <a:ext cx="40984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父項目、標題、編輯人、知識內容皆可更改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35AD19E5-9D11-4906-AA1C-9164A0009CFD}"/>
              </a:ext>
            </a:extLst>
          </p:cNvPr>
          <p:cNvSpPr/>
          <p:nvPr/>
        </p:nvSpPr>
        <p:spPr>
          <a:xfrm>
            <a:off x="11387360" y="675263"/>
            <a:ext cx="409847" cy="53632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480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知識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編輯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頁面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1171860" y="508292"/>
            <a:ext cx="9848269" cy="5539651"/>
            <a:chOff x="1171860" y="508292"/>
            <a:chExt cx="9848269" cy="5539651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1860" y="508292"/>
              <a:ext cx="9848269" cy="5539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11981CD5-B3AA-440D-8194-3DD3C17580E8}"/>
                </a:ext>
              </a:extLst>
            </p:cNvPr>
            <p:cNvSpPr/>
            <p:nvPr/>
          </p:nvSpPr>
          <p:spPr>
            <a:xfrm>
              <a:off x="3055954" y="2403948"/>
              <a:ext cx="7638550" cy="27166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11981CD5-B3AA-440D-8194-3DD3C17580E8}"/>
                </a:ext>
              </a:extLst>
            </p:cNvPr>
            <p:cNvSpPr/>
            <p:nvPr/>
          </p:nvSpPr>
          <p:spPr>
            <a:xfrm flipV="1">
              <a:off x="3055954" y="1512076"/>
              <a:ext cx="2689860" cy="2690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11981CD5-B3AA-440D-8194-3DD3C17580E8}"/>
                </a:ext>
              </a:extLst>
            </p:cNvPr>
            <p:cNvSpPr/>
            <p:nvPr/>
          </p:nvSpPr>
          <p:spPr>
            <a:xfrm flipV="1">
              <a:off x="5745814" y="1511470"/>
              <a:ext cx="2681906" cy="2690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xmlns="" id="{11981CD5-B3AA-440D-8194-3DD3C17580E8}"/>
                </a:ext>
              </a:extLst>
            </p:cNvPr>
            <p:cNvSpPr/>
            <p:nvPr/>
          </p:nvSpPr>
          <p:spPr>
            <a:xfrm flipV="1">
              <a:off x="8427720" y="1511470"/>
              <a:ext cx="1633855" cy="2690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xmlns="" id="{11981CD5-B3AA-440D-8194-3DD3C17580E8}"/>
                </a:ext>
              </a:extLst>
            </p:cNvPr>
            <p:cNvSpPr/>
            <p:nvPr/>
          </p:nvSpPr>
          <p:spPr>
            <a:xfrm flipV="1">
              <a:off x="10061575" y="1511470"/>
              <a:ext cx="539750" cy="2690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3325511" y="1067629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❶</a:t>
              </a: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6095994" y="1067629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❷</a:t>
              </a: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8376505" y="1067629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❸</a:t>
              </a: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2563511" y="2403948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❹</a:t>
              </a: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10085228" y="1067628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609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60" y="508291"/>
            <a:ext cx="9848268" cy="5539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知識編輯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頁面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11981CD5-B3AA-440D-8194-3DD3C17580E8}"/>
              </a:ext>
            </a:extLst>
          </p:cNvPr>
          <p:cNvSpPr/>
          <p:nvPr/>
        </p:nvSpPr>
        <p:spPr>
          <a:xfrm>
            <a:off x="3808676" y="1590264"/>
            <a:ext cx="1566405" cy="22025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F0474E91-EE5D-4AAD-96CC-301EE5199C87}"/>
              </a:ext>
            </a:extLst>
          </p:cNvPr>
          <p:cNvSpPr/>
          <p:nvPr/>
        </p:nvSpPr>
        <p:spPr>
          <a:xfrm>
            <a:off x="3188880" y="4230012"/>
            <a:ext cx="3383370" cy="590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xmlns="" id="{D3925C5B-1488-4A55-9A17-9E95B30464C2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4591878" y="3792772"/>
            <a:ext cx="1" cy="4372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929191F0-5DEF-4553-AAF2-DB136FA746F0}"/>
              </a:ext>
            </a:extLst>
          </p:cNvPr>
          <p:cNvSpPr txBox="1"/>
          <p:nvPr/>
        </p:nvSpPr>
        <p:spPr>
          <a:xfrm>
            <a:off x="3188881" y="4328317"/>
            <a:ext cx="3383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與新增知識相同，為下拉式選單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0386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60" y="508292"/>
            <a:ext cx="9848269" cy="5539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知識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編輯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頁面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11981CD5-B3AA-440D-8194-3DD3C17580E8}"/>
              </a:ext>
            </a:extLst>
          </p:cNvPr>
          <p:cNvSpPr/>
          <p:nvPr/>
        </p:nvSpPr>
        <p:spPr>
          <a:xfrm>
            <a:off x="10057482" y="1502796"/>
            <a:ext cx="541607" cy="2782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8419080" y="118049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2669399" y="2376780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2933737" y="1175898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5709841" y="1175898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10121090" y="118049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11981CD5-B3AA-440D-8194-3DD3C17580E8}"/>
              </a:ext>
            </a:extLst>
          </p:cNvPr>
          <p:cNvSpPr/>
          <p:nvPr/>
        </p:nvSpPr>
        <p:spPr>
          <a:xfrm>
            <a:off x="3029048" y="1509421"/>
            <a:ext cx="2433498" cy="2782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11981CD5-B3AA-440D-8194-3DD3C17580E8}"/>
              </a:ext>
            </a:extLst>
          </p:cNvPr>
          <p:cNvSpPr/>
          <p:nvPr/>
        </p:nvSpPr>
        <p:spPr>
          <a:xfrm>
            <a:off x="5709840" y="1502795"/>
            <a:ext cx="2709239" cy="2782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11981CD5-B3AA-440D-8194-3DD3C17580E8}"/>
              </a:ext>
            </a:extLst>
          </p:cNvPr>
          <p:cNvSpPr/>
          <p:nvPr/>
        </p:nvSpPr>
        <p:spPr>
          <a:xfrm>
            <a:off x="8419081" y="1502796"/>
            <a:ext cx="1638402" cy="2782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11981CD5-B3AA-440D-8194-3DD3C17580E8}"/>
              </a:ext>
            </a:extLst>
          </p:cNvPr>
          <p:cNvSpPr/>
          <p:nvPr/>
        </p:nvSpPr>
        <p:spPr>
          <a:xfrm>
            <a:off x="3060853" y="2406909"/>
            <a:ext cx="7625700" cy="27057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556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60" y="508292"/>
            <a:ext cx="9848268" cy="5539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知識刪除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頁面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11981CD5-B3AA-440D-8194-3DD3C17580E8}"/>
              </a:ext>
            </a:extLst>
          </p:cNvPr>
          <p:cNvSpPr/>
          <p:nvPr/>
        </p:nvSpPr>
        <p:spPr>
          <a:xfrm>
            <a:off x="10185607" y="1534605"/>
            <a:ext cx="421418" cy="2782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304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知識刪除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頁面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1171860" y="508292"/>
            <a:ext cx="9848269" cy="5539651"/>
            <a:chOff x="1171860" y="508292"/>
            <a:chExt cx="9848269" cy="5539651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1860" y="508292"/>
              <a:ext cx="9848269" cy="5539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11981CD5-B3AA-440D-8194-3DD3C17580E8}"/>
                </a:ext>
              </a:extLst>
            </p:cNvPr>
            <p:cNvSpPr/>
            <p:nvPr/>
          </p:nvSpPr>
          <p:spPr>
            <a:xfrm>
              <a:off x="4921842" y="834890"/>
              <a:ext cx="2345649" cy="6997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134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知識刪除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頁面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265529" y="508292"/>
            <a:ext cx="10754601" cy="5539651"/>
            <a:chOff x="265529" y="508292"/>
            <a:chExt cx="10754601" cy="5539651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1860" y="508292"/>
              <a:ext cx="9848270" cy="5539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xmlns="" id="{11981CD5-B3AA-440D-8194-3DD3C17580E8}"/>
                </a:ext>
              </a:extLst>
            </p:cNvPr>
            <p:cNvSpPr/>
            <p:nvPr/>
          </p:nvSpPr>
          <p:spPr>
            <a:xfrm>
              <a:off x="1256291" y="2282027"/>
              <a:ext cx="1455103" cy="4691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F0474E91-EE5D-4AAD-96CC-301EE5199C87}"/>
                </a:ext>
              </a:extLst>
            </p:cNvPr>
            <p:cNvSpPr/>
            <p:nvPr/>
          </p:nvSpPr>
          <p:spPr>
            <a:xfrm>
              <a:off x="265529" y="1223927"/>
              <a:ext cx="513700" cy="25853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xmlns="" id="{D3925C5B-1488-4A55-9A17-9E95B30464C2}"/>
                </a:ext>
              </a:extLst>
            </p:cNvPr>
            <p:cNvCxnSpPr>
              <a:cxnSpLocks/>
              <a:stCxn id="7" idx="3"/>
              <a:endCxn id="6" idx="1"/>
            </p:cNvCxnSpPr>
            <p:nvPr/>
          </p:nvCxnSpPr>
          <p:spPr>
            <a:xfrm>
              <a:off x="779229" y="2516589"/>
              <a:ext cx="47706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xmlns="" id="{929191F0-5DEF-4553-AAF2-DB136FA746F0}"/>
                </a:ext>
              </a:extLst>
            </p:cNvPr>
            <p:cNvSpPr txBox="1"/>
            <p:nvPr/>
          </p:nvSpPr>
          <p:spPr>
            <a:xfrm>
              <a:off x="322478" y="1223927"/>
              <a:ext cx="320291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欲刪除項目有子項目</a:t>
              </a:r>
              <a:endParaRPr lang="zh-TW" altLang="en-US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568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="" xmlns:a16="http://schemas.microsoft.com/office/drawing/2014/main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會員系統註冊頁面</a:t>
            </a:r>
          </a:p>
        </p:txBody>
      </p:sp>
      <p:grpSp>
        <p:nvGrpSpPr>
          <p:cNvPr id="3" name="群組 2"/>
          <p:cNvGrpSpPr/>
          <p:nvPr/>
        </p:nvGrpSpPr>
        <p:grpSpPr>
          <a:xfrm>
            <a:off x="1171863" y="508294"/>
            <a:ext cx="9848269" cy="5539651"/>
            <a:chOff x="1171863" y="508294"/>
            <a:chExt cx="9848269" cy="5539651"/>
          </a:xfrm>
        </p:grpSpPr>
        <p:pic>
          <p:nvPicPr>
            <p:cNvPr id="2" name="圖片 1">
              <a:extLst>
                <a:ext uri="{FF2B5EF4-FFF2-40B4-BE49-F238E27FC236}">
                  <a16:creationId xmlns="" xmlns:a16="http://schemas.microsoft.com/office/drawing/2014/main" id="{26813DFE-6BD7-4FBE-BE31-5504F402B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1863" y="508294"/>
              <a:ext cx="9848269" cy="5539651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CD2638FC-22ED-4863-9B9F-CFF0D87FFDE9}"/>
                </a:ext>
              </a:extLst>
            </p:cNvPr>
            <p:cNvSpPr/>
            <p:nvPr/>
          </p:nvSpPr>
          <p:spPr>
            <a:xfrm>
              <a:off x="5650301" y="3782765"/>
              <a:ext cx="1759790" cy="7029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="" xmlns:a16="http://schemas.microsoft.com/office/drawing/2014/main" id="{54F6F583-2C15-426C-AE73-7369497D1C08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>
              <a:off x="7410091" y="4134251"/>
              <a:ext cx="443153" cy="495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>
              <a:extLst>
                <a:ext uri="{FF2B5EF4-FFF2-40B4-BE49-F238E27FC236}">
                  <a16:creationId xmlns="" xmlns:a16="http://schemas.microsoft.com/office/drawing/2014/main" id="{9A8B8840-FC7C-4E94-B452-8CAB34010E59}"/>
                </a:ext>
              </a:extLst>
            </p:cNvPr>
            <p:cNvSpPr/>
            <p:nvPr/>
          </p:nvSpPr>
          <p:spPr>
            <a:xfrm>
              <a:off x="7853244" y="3751015"/>
              <a:ext cx="2723735" cy="7763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="" xmlns:a16="http://schemas.microsoft.com/office/drawing/2014/main" id="{138B2ECF-C44C-48AA-85B0-B319302B285E}"/>
                </a:ext>
              </a:extLst>
            </p:cNvPr>
            <p:cNvSpPr txBox="1"/>
            <p:nvPr/>
          </p:nvSpPr>
          <p:spPr>
            <a:xfrm>
              <a:off x="7853244" y="3820109"/>
              <a:ext cx="27237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會根據註冊時所選的身分別，可能有不同的操作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="" xmlns:a16="http://schemas.microsoft.com/office/drawing/2014/main" id="{2749A144-589A-43EB-AB42-FA91B44DA668}"/>
                </a:ext>
              </a:extLst>
            </p:cNvPr>
            <p:cNvSpPr/>
            <p:nvPr/>
          </p:nvSpPr>
          <p:spPr>
            <a:xfrm>
              <a:off x="5617368" y="3193256"/>
              <a:ext cx="1807369" cy="2429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="" xmlns:a16="http://schemas.microsoft.com/office/drawing/2014/main" id="{57271176-C193-4EC5-AEBB-6C0879068788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7439766" y="3325020"/>
              <a:ext cx="42812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>
              <a:extLst>
                <a:ext uri="{FF2B5EF4-FFF2-40B4-BE49-F238E27FC236}">
                  <a16:creationId xmlns="" xmlns:a16="http://schemas.microsoft.com/office/drawing/2014/main" id="{1BBBBC7E-BB63-4E46-AF49-318B391A7A37}"/>
                </a:ext>
              </a:extLst>
            </p:cNvPr>
            <p:cNvSpPr/>
            <p:nvPr/>
          </p:nvSpPr>
          <p:spPr>
            <a:xfrm>
              <a:off x="7867890" y="3140354"/>
              <a:ext cx="1739659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="" xmlns:a16="http://schemas.microsoft.com/office/drawing/2014/main" id="{29888EC8-5901-41AA-AECE-64248471A726}"/>
                </a:ext>
              </a:extLst>
            </p:cNvPr>
            <p:cNvSpPr txBox="1"/>
            <p:nvPr/>
          </p:nvSpPr>
          <p:spPr>
            <a:xfrm>
              <a:off x="7889271" y="3140354"/>
              <a:ext cx="1724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必須至少</a:t>
              </a:r>
              <a:r>
                <a: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8</a:t>
              </a:r>
              <a:r>
                <a: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字元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5909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59" y="508292"/>
            <a:ext cx="9848271" cy="553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知識刪除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頁面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11981CD5-B3AA-440D-8194-3DD3C17580E8}"/>
              </a:ext>
            </a:extLst>
          </p:cNvPr>
          <p:cNvSpPr/>
          <p:nvPr/>
        </p:nvSpPr>
        <p:spPr>
          <a:xfrm>
            <a:off x="10185607" y="1534605"/>
            <a:ext cx="421418" cy="2782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688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59" y="508292"/>
            <a:ext cx="9848271" cy="5539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知識刪除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頁面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11981CD5-B3AA-440D-8194-3DD3C17580E8}"/>
              </a:ext>
            </a:extLst>
          </p:cNvPr>
          <p:cNvSpPr/>
          <p:nvPr/>
        </p:nvSpPr>
        <p:spPr>
          <a:xfrm>
            <a:off x="4929794" y="834891"/>
            <a:ext cx="2321796" cy="6997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792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59" y="509825"/>
            <a:ext cx="9848272" cy="5539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知識刪除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頁面</a:t>
            </a:r>
          </a:p>
        </p:txBody>
      </p:sp>
    </p:spTree>
    <p:extLst>
      <p:ext uri="{BB962C8B-B14F-4D97-AF65-F5344CB8AC3E}">
        <p14:creationId xmlns:p14="http://schemas.microsoft.com/office/powerpoint/2010/main" val="232519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59" y="509825"/>
            <a:ext cx="9848273" cy="5539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知識刪除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頁面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11981CD5-B3AA-440D-8194-3DD3C17580E8}"/>
              </a:ext>
            </a:extLst>
          </p:cNvPr>
          <p:cNvSpPr/>
          <p:nvPr/>
        </p:nvSpPr>
        <p:spPr>
          <a:xfrm>
            <a:off x="1240388" y="2059392"/>
            <a:ext cx="1486909" cy="10575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F0474E91-EE5D-4AAD-96CC-301EE5199C87}"/>
              </a:ext>
            </a:extLst>
          </p:cNvPr>
          <p:cNvSpPr/>
          <p:nvPr/>
        </p:nvSpPr>
        <p:spPr>
          <a:xfrm>
            <a:off x="265529" y="1223927"/>
            <a:ext cx="513700" cy="44612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xmlns="" id="{D3925C5B-1488-4A55-9A17-9E95B30464C2}"/>
              </a:ext>
            </a:extLst>
          </p:cNvPr>
          <p:cNvCxnSpPr>
            <a:cxnSpLocks/>
          </p:cNvCxnSpPr>
          <p:nvPr/>
        </p:nvCxnSpPr>
        <p:spPr>
          <a:xfrm>
            <a:off x="779229" y="2516589"/>
            <a:ext cx="4770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929191F0-5DEF-4553-AAF2-DB136FA746F0}"/>
              </a:ext>
            </a:extLst>
          </p:cNvPr>
          <p:cNvSpPr txBox="1"/>
          <p:nvPr/>
        </p:nvSpPr>
        <p:spPr>
          <a:xfrm>
            <a:off x="322478" y="1223927"/>
            <a:ext cx="32029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欲刪除項目沒有子項目，可順利刪除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0219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F0BC0A6C-C9F8-482B-8DF5-FC3742265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6" y="508295"/>
            <a:ext cx="9848270" cy="553965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 分析知識庫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4071669" y="1949570"/>
            <a:ext cx="1621765" cy="3536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714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分析知識庫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溫室流體分析 頁面</a:t>
            </a:r>
          </a:p>
        </p:txBody>
      </p:sp>
      <p:grpSp>
        <p:nvGrpSpPr>
          <p:cNvPr id="3" name="群組 2"/>
          <p:cNvGrpSpPr/>
          <p:nvPr/>
        </p:nvGrpSpPr>
        <p:grpSpPr>
          <a:xfrm>
            <a:off x="1171863" y="508295"/>
            <a:ext cx="9848268" cy="5539652"/>
            <a:chOff x="1171863" y="508295"/>
            <a:chExt cx="9848268" cy="5539652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1863" y="508295"/>
              <a:ext cx="9848268" cy="5539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矩形 25">
              <a:extLst>
                <a:ext uri="{FF2B5EF4-FFF2-40B4-BE49-F238E27FC236}">
                  <a16:creationId xmlns:a16="http://schemas.microsoft.com/office/drawing/2014/main" xmlns="" id="{C3F3E35E-2E68-4204-A228-C9B75E94188A}"/>
                </a:ext>
              </a:extLst>
            </p:cNvPr>
            <p:cNvSpPr/>
            <p:nvPr/>
          </p:nvSpPr>
          <p:spPr>
            <a:xfrm>
              <a:off x="1397479" y="1958196"/>
              <a:ext cx="1173193" cy="20152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xmlns="" id="{C3F3E35E-2E68-4204-A228-C9B75E94188A}"/>
                </a:ext>
              </a:extLst>
            </p:cNvPr>
            <p:cNvSpPr/>
            <p:nvPr/>
          </p:nvSpPr>
          <p:spPr>
            <a:xfrm>
              <a:off x="2813414" y="1279322"/>
              <a:ext cx="8206717" cy="39576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1397479" y="3962128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❶</a:t>
              </a: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2320971" y="4775353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❷</a:t>
              </a:r>
            </a:p>
          </p:txBody>
        </p:sp>
      </p:grpSp>
      <p:sp>
        <p:nvSpPr>
          <p:cNvPr id="14" name="文字方塊 13"/>
          <p:cNvSpPr txBox="1"/>
          <p:nvPr/>
        </p:nvSpPr>
        <p:spPr>
          <a:xfrm>
            <a:off x="4274564" y="-56827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4719672" y="-56827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5212115" y="-56827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</p:spTree>
    <p:extLst>
      <p:ext uri="{BB962C8B-B14F-4D97-AF65-F5344CB8AC3E}">
        <p14:creationId xmlns:p14="http://schemas.microsoft.com/office/powerpoint/2010/main" val="405829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AC2D7B7B-E0F2-4482-BD99-44BE6C3A6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3" y="508295"/>
            <a:ext cx="9848271" cy="553965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分析知識庫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溫室流體分析 頁面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1397479" y="1958196"/>
            <a:ext cx="1173193" cy="30364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6A987AC8-78E3-411E-B474-53DBC343634B}"/>
              </a:ext>
            </a:extLst>
          </p:cNvPr>
          <p:cNvSpPr/>
          <p:nvPr/>
        </p:nvSpPr>
        <p:spPr>
          <a:xfrm>
            <a:off x="408401" y="2460781"/>
            <a:ext cx="409847" cy="2031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xmlns="" id="{A356D78C-7709-47BD-A1CF-CB49B1491D94}"/>
              </a:ext>
            </a:extLst>
          </p:cNvPr>
          <p:cNvCxnSpPr>
            <a:cxnSpLocks/>
            <a:stCxn id="8" idx="3"/>
            <a:endCxn id="26" idx="1"/>
          </p:cNvCxnSpPr>
          <p:nvPr/>
        </p:nvCxnSpPr>
        <p:spPr>
          <a:xfrm>
            <a:off x="818248" y="3476444"/>
            <a:ext cx="579231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A8E9C78C-B711-46ED-96CA-6862C80B56EE}"/>
              </a:ext>
            </a:extLst>
          </p:cNvPr>
          <p:cNvSpPr txBox="1"/>
          <p:nvPr/>
        </p:nvSpPr>
        <p:spPr>
          <a:xfrm>
            <a:off x="408401" y="2462937"/>
            <a:ext cx="4098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分析知識庫選項</a:t>
            </a:r>
          </a:p>
        </p:txBody>
      </p:sp>
    </p:spTree>
    <p:extLst>
      <p:ext uri="{BB962C8B-B14F-4D97-AF65-F5344CB8AC3E}">
        <p14:creationId xmlns:p14="http://schemas.microsoft.com/office/powerpoint/2010/main" val="255037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9D10581E-C92E-4FAE-8564-3F81DF3C3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2" y="508295"/>
            <a:ext cx="9848271" cy="553965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點選 山型溫室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1397479" y="2881223"/>
            <a:ext cx="1173193" cy="258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6A987AC8-78E3-411E-B474-53DBC343634B}"/>
              </a:ext>
            </a:extLst>
          </p:cNvPr>
          <p:cNvSpPr/>
          <p:nvPr/>
        </p:nvSpPr>
        <p:spPr>
          <a:xfrm>
            <a:off x="11391005" y="1591999"/>
            <a:ext cx="409847" cy="34306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xmlns="" id="{A356D78C-7709-47BD-A1CF-CB49B1491D94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>
            <a:off x="11020133" y="3314442"/>
            <a:ext cx="370872" cy="14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A8E9C78C-B711-46ED-96CA-6862C80B56EE}"/>
              </a:ext>
            </a:extLst>
          </p:cNvPr>
          <p:cNvSpPr txBox="1"/>
          <p:nvPr/>
        </p:nvSpPr>
        <p:spPr>
          <a:xfrm>
            <a:off x="11391005" y="1606282"/>
            <a:ext cx="4098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此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區顯示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山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型溫室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分析結果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F0FF1BAE-17B8-497F-A307-F2EF26E56502}"/>
              </a:ext>
            </a:extLst>
          </p:cNvPr>
          <p:cNvSpPr/>
          <p:nvPr/>
        </p:nvSpPr>
        <p:spPr>
          <a:xfrm>
            <a:off x="2810881" y="1369741"/>
            <a:ext cx="8209252" cy="38923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576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8BC80843-6E8D-49BC-B020-891862BBB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2" y="508295"/>
            <a:ext cx="9848271" cy="553965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點選 圖表分析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1404775" y="3420373"/>
            <a:ext cx="1173193" cy="258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6A987AC8-78E3-411E-B474-53DBC343634B}"/>
              </a:ext>
            </a:extLst>
          </p:cNvPr>
          <p:cNvSpPr/>
          <p:nvPr/>
        </p:nvSpPr>
        <p:spPr>
          <a:xfrm>
            <a:off x="8259616" y="1768414"/>
            <a:ext cx="2385379" cy="792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xmlns="" id="{A356D78C-7709-47BD-A1CF-CB49B1491D94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 flipH="1" flipV="1">
            <a:off x="7470475" y="2155675"/>
            <a:ext cx="789141" cy="92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F0FF1BAE-17B8-497F-A307-F2EF26E56502}"/>
              </a:ext>
            </a:extLst>
          </p:cNvPr>
          <p:cNvSpPr/>
          <p:nvPr/>
        </p:nvSpPr>
        <p:spPr>
          <a:xfrm>
            <a:off x="2810881" y="1369741"/>
            <a:ext cx="4659594" cy="15718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6189B1D1-33A0-40F0-A4E3-69CCD1C9CB8C}"/>
              </a:ext>
            </a:extLst>
          </p:cNvPr>
          <p:cNvSpPr/>
          <p:nvPr/>
        </p:nvSpPr>
        <p:spPr>
          <a:xfrm>
            <a:off x="2810881" y="2944986"/>
            <a:ext cx="4659594" cy="22912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2E3DE7D6-1651-4A1F-B9DB-F10EC22F1C81}"/>
              </a:ext>
            </a:extLst>
          </p:cNvPr>
          <p:cNvSpPr/>
          <p:nvPr/>
        </p:nvSpPr>
        <p:spPr>
          <a:xfrm>
            <a:off x="8259616" y="3522997"/>
            <a:ext cx="2385379" cy="1157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xmlns="" id="{2E2F0964-300F-4A5C-B57F-4C2FD5524E30}"/>
              </a:ext>
            </a:extLst>
          </p:cNvPr>
          <p:cNvCxnSpPr>
            <a:cxnSpLocks/>
            <a:stCxn id="20" idx="1"/>
            <a:endCxn id="14" idx="3"/>
          </p:cNvCxnSpPr>
          <p:nvPr/>
        </p:nvCxnSpPr>
        <p:spPr>
          <a:xfrm flipH="1" flipV="1">
            <a:off x="7470475" y="4090610"/>
            <a:ext cx="789141" cy="112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xmlns="" id="{EA91930A-3E82-4000-82BB-F2BFF7C762B7}"/>
              </a:ext>
            </a:extLst>
          </p:cNvPr>
          <p:cNvSpPr txBox="1"/>
          <p:nvPr/>
        </p:nvSpPr>
        <p:spPr>
          <a:xfrm>
            <a:off x="8304992" y="1801731"/>
            <a:ext cx="2294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此區可勾選想查看之溫室代碼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xmlns="" id="{C0E502CA-0909-4DE8-94B1-BD09B72633DE}"/>
              </a:ext>
            </a:extLst>
          </p:cNvPr>
          <p:cNvSpPr txBox="1"/>
          <p:nvPr/>
        </p:nvSpPr>
        <p:spPr>
          <a:xfrm>
            <a:off x="8304991" y="3593979"/>
            <a:ext cx="2294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此區會根據勾選之溫室代碼，顯示分析結果</a:t>
            </a:r>
          </a:p>
        </p:txBody>
      </p:sp>
    </p:spTree>
    <p:extLst>
      <p:ext uri="{BB962C8B-B14F-4D97-AF65-F5344CB8AC3E}">
        <p14:creationId xmlns:p14="http://schemas.microsoft.com/office/powerpoint/2010/main" val="298304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62" y="508293"/>
            <a:ext cx="9848272" cy="5539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根據所勾選之溫室代碼，將顯示所選溫室代碼平均風壓值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1404775" y="3420373"/>
            <a:ext cx="1173193" cy="258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6A987AC8-78E3-411E-B474-53DBC343634B}"/>
              </a:ext>
            </a:extLst>
          </p:cNvPr>
          <p:cNvSpPr/>
          <p:nvPr/>
        </p:nvSpPr>
        <p:spPr>
          <a:xfrm>
            <a:off x="8259616" y="1768414"/>
            <a:ext cx="2385379" cy="792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xmlns="" id="{A356D78C-7709-47BD-A1CF-CB49B1491D94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 flipH="1" flipV="1">
            <a:off x="7470475" y="2155675"/>
            <a:ext cx="789141" cy="92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F0FF1BAE-17B8-497F-A307-F2EF26E56502}"/>
              </a:ext>
            </a:extLst>
          </p:cNvPr>
          <p:cNvSpPr/>
          <p:nvPr/>
        </p:nvSpPr>
        <p:spPr>
          <a:xfrm>
            <a:off x="2810881" y="1369741"/>
            <a:ext cx="4659594" cy="15718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6189B1D1-33A0-40F0-A4E3-69CCD1C9CB8C}"/>
              </a:ext>
            </a:extLst>
          </p:cNvPr>
          <p:cNvSpPr/>
          <p:nvPr/>
        </p:nvSpPr>
        <p:spPr>
          <a:xfrm>
            <a:off x="2810881" y="2944986"/>
            <a:ext cx="4659594" cy="22912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2E3DE7D6-1651-4A1F-B9DB-F10EC22F1C81}"/>
              </a:ext>
            </a:extLst>
          </p:cNvPr>
          <p:cNvSpPr/>
          <p:nvPr/>
        </p:nvSpPr>
        <p:spPr>
          <a:xfrm>
            <a:off x="8259616" y="3522997"/>
            <a:ext cx="2385379" cy="1157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xmlns="" id="{2E2F0964-300F-4A5C-B57F-4C2FD5524E30}"/>
              </a:ext>
            </a:extLst>
          </p:cNvPr>
          <p:cNvCxnSpPr>
            <a:cxnSpLocks/>
            <a:stCxn id="20" idx="1"/>
            <a:endCxn id="14" idx="3"/>
          </p:cNvCxnSpPr>
          <p:nvPr/>
        </p:nvCxnSpPr>
        <p:spPr>
          <a:xfrm flipH="1" flipV="1">
            <a:off x="7470475" y="4090610"/>
            <a:ext cx="789141" cy="112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xmlns="" id="{EA91930A-3E82-4000-82BB-F2BFF7C762B7}"/>
              </a:ext>
            </a:extLst>
          </p:cNvPr>
          <p:cNvSpPr txBox="1"/>
          <p:nvPr/>
        </p:nvSpPr>
        <p:spPr>
          <a:xfrm>
            <a:off x="8304992" y="1801731"/>
            <a:ext cx="2294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此區可勾選想查看之溫室代碼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xmlns="" id="{C0E502CA-0909-4DE8-94B1-BD09B72633DE}"/>
              </a:ext>
            </a:extLst>
          </p:cNvPr>
          <p:cNvSpPr txBox="1"/>
          <p:nvPr/>
        </p:nvSpPr>
        <p:spPr>
          <a:xfrm>
            <a:off x="8304991" y="3593979"/>
            <a:ext cx="2294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此區根據勾選之溫室代碼，顯示分析結果</a:t>
            </a:r>
          </a:p>
        </p:txBody>
      </p:sp>
    </p:spTree>
    <p:extLst>
      <p:ext uri="{BB962C8B-B14F-4D97-AF65-F5344CB8AC3E}">
        <p14:creationId xmlns:p14="http://schemas.microsoft.com/office/powerpoint/2010/main" val="369801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="" xmlns:a16="http://schemas.microsoft.com/office/drawing/2014/main" id="{B5FF3B2E-B826-4973-A4E2-2D83517D6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4" y="508295"/>
            <a:ext cx="9848269" cy="553965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="" xmlns:a16="http://schemas.microsoft.com/office/drawing/2014/main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會員系統登入頁面</a:t>
            </a:r>
          </a:p>
        </p:txBody>
      </p:sp>
    </p:spTree>
    <p:extLst>
      <p:ext uri="{BB962C8B-B14F-4D97-AF65-F5344CB8AC3E}">
        <p14:creationId xmlns:p14="http://schemas.microsoft.com/office/powerpoint/2010/main" val="2199336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A90C6A81-A612-42D4-B653-BAEEB077C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2" y="508293"/>
            <a:ext cx="9848272" cy="553965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 溫室總體規劃設計專家系統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3821502" y="1651958"/>
            <a:ext cx="2113472" cy="258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782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FB1CC994-ECAF-4F91-BE6B-710E32FA5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2" y="508292"/>
            <a:ext cx="9848272" cy="553965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溫室總體規劃設計專家系統選項下拉選單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3821502" y="1893500"/>
            <a:ext cx="2113472" cy="2544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574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FB1CC994-ECAF-4F91-BE6B-710E32FA5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2" y="508292"/>
            <a:ext cx="9848272" cy="553965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 溫室建議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3821502" y="1893500"/>
            <a:ext cx="2113472" cy="2544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777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溫室建議頁面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1171862" y="508025"/>
            <a:ext cx="9848274" cy="5539654"/>
            <a:chOff x="1171862" y="508025"/>
            <a:chExt cx="9848274" cy="5539654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1862" y="508025"/>
              <a:ext cx="9848274" cy="55396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xmlns="" id="{27A8C3E6-D803-4D85-B260-C55C7DCF8C24}"/>
                </a:ext>
              </a:extLst>
            </p:cNvPr>
            <p:cNvSpPr/>
            <p:nvPr/>
          </p:nvSpPr>
          <p:spPr>
            <a:xfrm>
              <a:off x="4008404" y="2083280"/>
              <a:ext cx="4057293" cy="134571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408991A2-AF7D-487A-AF1A-F46A6035A998}"/>
                </a:ext>
              </a:extLst>
            </p:cNvPr>
            <p:cNvSpPr/>
            <p:nvPr/>
          </p:nvSpPr>
          <p:spPr>
            <a:xfrm>
              <a:off x="4008404" y="3420686"/>
              <a:ext cx="4057293" cy="8382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6FE7E85C-68A3-4A98-A11E-931AD6585901}"/>
                </a:ext>
              </a:extLst>
            </p:cNvPr>
            <p:cNvSpPr/>
            <p:nvPr/>
          </p:nvSpPr>
          <p:spPr>
            <a:xfrm>
              <a:off x="4008404" y="4267201"/>
              <a:ext cx="4057293" cy="8001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xmlns="" id="{FB4C1156-F330-4325-8CCE-F755EA1290ED}"/>
                </a:ext>
              </a:extLst>
            </p:cNvPr>
            <p:cNvSpPr/>
            <p:nvPr/>
          </p:nvSpPr>
          <p:spPr>
            <a:xfrm>
              <a:off x="9307902" y="1456220"/>
              <a:ext cx="1594337" cy="43752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3515961" y="2525306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❶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3535899" y="3608953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❷</a:t>
              </a: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3535899" y="4436418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❸</a:t>
              </a: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8815458" y="3277852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❹</a:t>
              </a:r>
            </a:p>
          </p:txBody>
        </p:sp>
      </p:grpSp>
      <p:sp>
        <p:nvSpPr>
          <p:cNvPr id="14" name="文字方塊 13"/>
          <p:cNvSpPr txBox="1"/>
          <p:nvPr/>
        </p:nvSpPr>
        <p:spPr>
          <a:xfrm>
            <a:off x="5212115" y="-56827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</p:spTree>
    <p:extLst>
      <p:ext uri="{BB962C8B-B14F-4D97-AF65-F5344CB8AC3E}">
        <p14:creationId xmlns:p14="http://schemas.microsoft.com/office/powerpoint/2010/main" val="216054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62" y="508025"/>
            <a:ext cx="9848274" cy="5539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溫室建議頁面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27A8C3E6-D803-4D85-B260-C55C7DCF8C24}"/>
              </a:ext>
            </a:extLst>
          </p:cNvPr>
          <p:cNvSpPr/>
          <p:nvPr/>
        </p:nvSpPr>
        <p:spPr>
          <a:xfrm>
            <a:off x="4008404" y="2083280"/>
            <a:ext cx="4057293" cy="1345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408991A2-AF7D-487A-AF1A-F46A6035A998}"/>
              </a:ext>
            </a:extLst>
          </p:cNvPr>
          <p:cNvSpPr/>
          <p:nvPr/>
        </p:nvSpPr>
        <p:spPr>
          <a:xfrm>
            <a:off x="4008404" y="3420686"/>
            <a:ext cx="4057293" cy="8382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6FE7E85C-68A3-4A98-A11E-931AD6585901}"/>
              </a:ext>
            </a:extLst>
          </p:cNvPr>
          <p:cNvSpPr/>
          <p:nvPr/>
        </p:nvSpPr>
        <p:spPr>
          <a:xfrm>
            <a:off x="4008404" y="4267201"/>
            <a:ext cx="4057293" cy="80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FB4C1156-F330-4325-8CCE-F755EA1290ED}"/>
              </a:ext>
            </a:extLst>
          </p:cNvPr>
          <p:cNvSpPr/>
          <p:nvPr/>
        </p:nvSpPr>
        <p:spPr>
          <a:xfrm>
            <a:off x="9307902" y="1456220"/>
            <a:ext cx="1594337" cy="43752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1C9384C9-7597-476B-8A1C-C606F617C746}"/>
              </a:ext>
            </a:extLst>
          </p:cNvPr>
          <p:cNvSpPr/>
          <p:nvPr/>
        </p:nvSpPr>
        <p:spPr>
          <a:xfrm>
            <a:off x="1289761" y="2083279"/>
            <a:ext cx="2385379" cy="10156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xmlns="" id="{EB34B7D2-F3BB-4612-B594-916FA0741EAC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675140" y="2591111"/>
            <a:ext cx="3332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xmlns="" id="{1DBF55B3-FB4B-447D-8068-9969CCFAB276}"/>
              </a:ext>
            </a:extLst>
          </p:cNvPr>
          <p:cNvSpPr txBox="1"/>
          <p:nvPr/>
        </p:nvSpPr>
        <p:spPr>
          <a:xfrm>
            <a:off x="1380515" y="2083280"/>
            <a:ext cx="2294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此區選擇欲種植之作物，與其作物之生長相關資訊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B6C09427-803D-4065-A38F-3E9AAF5B94CD}"/>
              </a:ext>
            </a:extLst>
          </p:cNvPr>
          <p:cNvSpPr/>
          <p:nvPr/>
        </p:nvSpPr>
        <p:spPr>
          <a:xfrm>
            <a:off x="1306690" y="3251225"/>
            <a:ext cx="2385379" cy="10156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xmlns="" id="{1221C92B-427F-4948-94A6-3A13B16368F3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692069" y="3759057"/>
            <a:ext cx="3332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xmlns="" id="{E32A1F5A-6498-499C-9267-99DFC7C1DBC4}"/>
              </a:ext>
            </a:extLst>
          </p:cNvPr>
          <p:cNvSpPr txBox="1"/>
          <p:nvPr/>
        </p:nvSpPr>
        <p:spPr>
          <a:xfrm>
            <a:off x="1397444" y="3251226"/>
            <a:ext cx="2294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此區選擇欲種植縣市地區，與其縣市地區風速相關資訊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901B2536-84C8-411C-956A-4DB16A02F089}"/>
              </a:ext>
            </a:extLst>
          </p:cNvPr>
          <p:cNvSpPr/>
          <p:nvPr/>
        </p:nvSpPr>
        <p:spPr>
          <a:xfrm>
            <a:off x="1289761" y="4400112"/>
            <a:ext cx="2385379" cy="707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xmlns="" id="{EB430FD5-1167-47BA-8E23-0834425BE579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3675140" y="4754056"/>
            <a:ext cx="3332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xmlns="" id="{52B826AA-4A05-45DA-9715-CEF51395E68F}"/>
              </a:ext>
            </a:extLst>
          </p:cNvPr>
          <p:cNvSpPr txBox="1"/>
          <p:nvPr/>
        </p:nvSpPr>
        <p:spPr>
          <a:xfrm>
            <a:off x="1380515" y="4400113"/>
            <a:ext cx="2294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此區輸入欲栽種土地面積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xmlns="" id="{C834A0DF-25C6-4468-8643-AE65B8D7706E}"/>
              </a:ext>
            </a:extLst>
          </p:cNvPr>
          <p:cNvSpPr txBox="1"/>
          <p:nvPr/>
        </p:nvSpPr>
        <p:spPr>
          <a:xfrm>
            <a:off x="11292999" y="1640073"/>
            <a:ext cx="40984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更新每日倫敦金屬交易所金屬價格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F1096790-C3BF-43F0-B966-401DC7A5681F}"/>
              </a:ext>
            </a:extLst>
          </p:cNvPr>
          <p:cNvSpPr/>
          <p:nvPr/>
        </p:nvSpPr>
        <p:spPr>
          <a:xfrm>
            <a:off x="11283055" y="1616413"/>
            <a:ext cx="409847" cy="42473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xmlns="" id="{A152B0B8-6F7B-462F-8834-6BD58DD688BE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10885310" y="3740072"/>
            <a:ext cx="3977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16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62" y="508291"/>
            <a:ext cx="9848272" cy="5539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溫室建議頁面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27A8C3E6-D803-4D85-B260-C55C7DCF8C24}"/>
              </a:ext>
            </a:extLst>
          </p:cNvPr>
          <p:cNvSpPr/>
          <p:nvPr/>
        </p:nvSpPr>
        <p:spPr>
          <a:xfrm>
            <a:off x="4791075" y="2083280"/>
            <a:ext cx="1019175" cy="33078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CCD45D70-F65F-4648-BC32-21363D76A758}"/>
              </a:ext>
            </a:extLst>
          </p:cNvPr>
          <p:cNvSpPr/>
          <p:nvPr/>
        </p:nvSpPr>
        <p:spPr>
          <a:xfrm>
            <a:off x="1289761" y="2083279"/>
            <a:ext cx="2385379" cy="707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xmlns="" id="{311CAE9C-7815-4A5A-805D-2977741528D4}"/>
              </a:ext>
            </a:extLst>
          </p:cNvPr>
          <p:cNvCxnSpPr>
            <a:cxnSpLocks/>
          </p:cNvCxnSpPr>
          <p:nvPr/>
        </p:nvCxnSpPr>
        <p:spPr>
          <a:xfrm>
            <a:off x="3659287" y="2083280"/>
            <a:ext cx="11317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62C8B008-6847-48AF-AFE3-94AC5BD9CD4D}"/>
              </a:ext>
            </a:extLst>
          </p:cNvPr>
          <p:cNvSpPr txBox="1"/>
          <p:nvPr/>
        </p:nvSpPr>
        <p:spPr>
          <a:xfrm>
            <a:off x="1380515" y="2083280"/>
            <a:ext cx="2294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下拉式選單</a:t>
            </a:r>
            <a:endParaRPr lang="en-US" altLang="zh-TW" sz="2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選擇欲種植之作物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4799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溫室建議頁面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3949700" y="1549400"/>
            <a:ext cx="4178300" cy="3841750"/>
            <a:chOff x="3949700" y="1549400"/>
            <a:chExt cx="4178300" cy="3841750"/>
          </a:xfrm>
        </p:grpSpPr>
        <p:pic>
          <p:nvPicPr>
            <p:cNvPr id="1536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07" t="18794" r="29367" b="11856"/>
            <a:stretch/>
          </p:blipFill>
          <p:spPr bwMode="auto">
            <a:xfrm>
              <a:off x="3949700" y="1549400"/>
              <a:ext cx="4178300" cy="3841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27A8C3E6-D803-4D85-B260-C55C7DCF8C24}"/>
                </a:ext>
              </a:extLst>
            </p:cNvPr>
            <p:cNvSpPr/>
            <p:nvPr/>
          </p:nvSpPr>
          <p:spPr>
            <a:xfrm>
              <a:off x="4791075" y="2083280"/>
              <a:ext cx="1019175" cy="330787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249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溫室建議頁面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3936999" y="508291"/>
            <a:ext cx="4241801" cy="4711409"/>
            <a:chOff x="3936999" y="508291"/>
            <a:chExt cx="4241801" cy="4711409"/>
          </a:xfrm>
        </p:grpSpPr>
        <p:pic>
          <p:nvPicPr>
            <p:cNvPr id="18436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78" r="28851" b="14952"/>
            <a:stretch/>
          </p:blipFill>
          <p:spPr bwMode="auto">
            <a:xfrm>
              <a:off x="3936999" y="508291"/>
              <a:ext cx="4241801" cy="4711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27A8C3E6-D803-4D85-B260-C55C7DCF8C24}"/>
                </a:ext>
              </a:extLst>
            </p:cNvPr>
            <p:cNvSpPr/>
            <p:nvPr/>
          </p:nvSpPr>
          <p:spPr>
            <a:xfrm>
              <a:off x="4791075" y="508291"/>
              <a:ext cx="1028700" cy="290165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952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溫室建議頁面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3936999" y="419100"/>
            <a:ext cx="4229101" cy="4787901"/>
            <a:chOff x="3936999" y="419100"/>
            <a:chExt cx="4229101" cy="4787901"/>
          </a:xfrm>
        </p:grpSpPr>
        <p:pic>
          <p:nvPicPr>
            <p:cNvPr id="19459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77" t="-1610" r="28980" b="15181"/>
            <a:stretch/>
          </p:blipFill>
          <p:spPr bwMode="auto">
            <a:xfrm>
              <a:off x="3936999" y="419100"/>
              <a:ext cx="4229101" cy="47879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27A8C3E6-D803-4D85-B260-C55C7DCF8C24}"/>
                </a:ext>
              </a:extLst>
            </p:cNvPr>
            <p:cNvSpPr/>
            <p:nvPr/>
          </p:nvSpPr>
          <p:spPr>
            <a:xfrm>
              <a:off x="5810250" y="508291"/>
              <a:ext cx="1028700" cy="290165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991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29" t="18027" r="1873" b="4176"/>
          <a:stretch/>
        </p:blipFill>
        <p:spPr bwMode="auto">
          <a:xfrm>
            <a:off x="9398001" y="1506899"/>
            <a:ext cx="1437639" cy="4309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溫室建議頁面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27A8C3E6-D803-4D85-B260-C55C7DCF8C24}"/>
              </a:ext>
            </a:extLst>
          </p:cNvPr>
          <p:cNvSpPr/>
          <p:nvPr/>
        </p:nvSpPr>
        <p:spPr>
          <a:xfrm>
            <a:off x="4781549" y="3374544"/>
            <a:ext cx="3286125" cy="9021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CCD45D70-F65F-4648-BC32-21363D76A758}"/>
              </a:ext>
            </a:extLst>
          </p:cNvPr>
          <p:cNvSpPr/>
          <p:nvPr/>
        </p:nvSpPr>
        <p:spPr>
          <a:xfrm>
            <a:off x="1289761" y="3374540"/>
            <a:ext cx="2385379" cy="707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xmlns="" id="{311CAE9C-7815-4A5A-805D-2977741528D4}"/>
              </a:ext>
            </a:extLst>
          </p:cNvPr>
          <p:cNvCxnSpPr>
            <a:cxnSpLocks/>
          </p:cNvCxnSpPr>
          <p:nvPr/>
        </p:nvCxnSpPr>
        <p:spPr>
          <a:xfrm>
            <a:off x="3675140" y="3377238"/>
            <a:ext cx="11064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62C8B008-6847-48AF-AFE3-94AC5BD9CD4D}"/>
              </a:ext>
            </a:extLst>
          </p:cNvPr>
          <p:cNvSpPr txBox="1"/>
          <p:nvPr/>
        </p:nvSpPr>
        <p:spPr>
          <a:xfrm>
            <a:off x="1380515" y="3374541"/>
            <a:ext cx="2294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各地區建築物耐風等級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7817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6588FF43-4305-4068-9039-2694E4419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4" y="508295"/>
            <a:ext cx="9848270" cy="553965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="" xmlns:a16="http://schemas.microsoft.com/office/drawing/2014/main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會員系統重設密碼頁面</a:t>
            </a:r>
          </a:p>
        </p:txBody>
      </p:sp>
    </p:spTree>
    <p:extLst>
      <p:ext uri="{BB962C8B-B14F-4D97-AF65-F5344CB8AC3E}">
        <p14:creationId xmlns:p14="http://schemas.microsoft.com/office/powerpoint/2010/main" val="28305981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60" y="508290"/>
            <a:ext cx="9848269" cy="5539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溫室建議頁面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27A8C3E6-D803-4D85-B260-C55C7DCF8C24}"/>
              </a:ext>
            </a:extLst>
          </p:cNvPr>
          <p:cNvSpPr/>
          <p:nvPr/>
        </p:nvSpPr>
        <p:spPr>
          <a:xfrm>
            <a:off x="4781549" y="3374544"/>
            <a:ext cx="3286125" cy="9021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CCD45D70-F65F-4648-BC32-21363D76A758}"/>
              </a:ext>
            </a:extLst>
          </p:cNvPr>
          <p:cNvSpPr/>
          <p:nvPr/>
        </p:nvSpPr>
        <p:spPr>
          <a:xfrm>
            <a:off x="1289761" y="3374540"/>
            <a:ext cx="2385379" cy="707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xmlns="" id="{311CAE9C-7815-4A5A-805D-2977741528D4}"/>
              </a:ext>
            </a:extLst>
          </p:cNvPr>
          <p:cNvCxnSpPr>
            <a:cxnSpLocks/>
          </p:cNvCxnSpPr>
          <p:nvPr/>
        </p:nvCxnSpPr>
        <p:spPr>
          <a:xfrm>
            <a:off x="3675140" y="3377238"/>
            <a:ext cx="11064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62C8B008-6847-48AF-AFE3-94AC5BD9CD4D}"/>
              </a:ext>
            </a:extLst>
          </p:cNvPr>
          <p:cNvSpPr txBox="1"/>
          <p:nvPr/>
        </p:nvSpPr>
        <p:spPr>
          <a:xfrm>
            <a:off x="1380515" y="3374541"/>
            <a:ext cx="2294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各地區建築物耐風等級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572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60" y="508290"/>
            <a:ext cx="9848269" cy="5539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溫室建議頁面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27A8C3E6-D803-4D85-B260-C55C7DCF8C24}"/>
              </a:ext>
            </a:extLst>
          </p:cNvPr>
          <p:cNvSpPr/>
          <p:nvPr/>
        </p:nvSpPr>
        <p:spPr>
          <a:xfrm>
            <a:off x="4781549" y="4257675"/>
            <a:ext cx="3286125" cy="8286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CCD45D70-F65F-4648-BC32-21363D76A758}"/>
              </a:ext>
            </a:extLst>
          </p:cNvPr>
          <p:cNvSpPr/>
          <p:nvPr/>
        </p:nvSpPr>
        <p:spPr>
          <a:xfrm>
            <a:off x="1289761" y="4257674"/>
            <a:ext cx="2385379" cy="707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xmlns="" id="{311CAE9C-7815-4A5A-805D-2977741528D4}"/>
              </a:ext>
            </a:extLst>
          </p:cNvPr>
          <p:cNvCxnSpPr>
            <a:cxnSpLocks/>
          </p:cNvCxnSpPr>
          <p:nvPr/>
        </p:nvCxnSpPr>
        <p:spPr>
          <a:xfrm>
            <a:off x="3675140" y="4260369"/>
            <a:ext cx="11064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62C8B008-6847-48AF-AFE3-94AC5BD9CD4D}"/>
              </a:ext>
            </a:extLst>
          </p:cNvPr>
          <p:cNvSpPr txBox="1"/>
          <p:nvPr/>
        </p:nvSpPr>
        <p:spPr>
          <a:xfrm>
            <a:off x="1380515" y="4257675"/>
            <a:ext cx="2294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輸入欲種植土地面積大小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3509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62" y="508291"/>
            <a:ext cx="9848271" cy="5539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溫室建議頁面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27A8C3E6-D803-4D85-B260-C55C7DCF8C24}"/>
              </a:ext>
            </a:extLst>
          </p:cNvPr>
          <p:cNvSpPr/>
          <p:nvPr/>
        </p:nvSpPr>
        <p:spPr>
          <a:xfrm>
            <a:off x="4008404" y="2083280"/>
            <a:ext cx="4057293" cy="1345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408991A2-AF7D-487A-AF1A-F46A6035A998}"/>
              </a:ext>
            </a:extLst>
          </p:cNvPr>
          <p:cNvSpPr/>
          <p:nvPr/>
        </p:nvSpPr>
        <p:spPr>
          <a:xfrm>
            <a:off x="4008404" y="3428999"/>
            <a:ext cx="4057293" cy="8382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6FE7E85C-68A3-4A98-A11E-931AD6585901}"/>
              </a:ext>
            </a:extLst>
          </p:cNvPr>
          <p:cNvSpPr/>
          <p:nvPr/>
        </p:nvSpPr>
        <p:spPr>
          <a:xfrm>
            <a:off x="4008404" y="4267201"/>
            <a:ext cx="4057293" cy="80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FB4C1156-F330-4325-8CCE-F755EA1290ED}"/>
              </a:ext>
            </a:extLst>
          </p:cNvPr>
          <p:cNvSpPr/>
          <p:nvPr/>
        </p:nvSpPr>
        <p:spPr>
          <a:xfrm>
            <a:off x="9307902" y="1456220"/>
            <a:ext cx="1594337" cy="43752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CCD45D70-F65F-4648-BC32-21363D76A758}"/>
              </a:ext>
            </a:extLst>
          </p:cNvPr>
          <p:cNvSpPr/>
          <p:nvPr/>
        </p:nvSpPr>
        <p:spPr>
          <a:xfrm>
            <a:off x="1289761" y="2083279"/>
            <a:ext cx="2385379" cy="10156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xmlns="" id="{311CAE9C-7815-4A5A-805D-2977741528D4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675140" y="2591111"/>
            <a:ext cx="3332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62C8B008-6847-48AF-AFE3-94AC5BD9CD4D}"/>
              </a:ext>
            </a:extLst>
          </p:cNvPr>
          <p:cNvSpPr txBox="1"/>
          <p:nvPr/>
        </p:nvSpPr>
        <p:spPr>
          <a:xfrm>
            <a:off x="1380515" y="2083280"/>
            <a:ext cx="2294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此區選擇欲種植之作物，與其作物之生長相關資訊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C7497B3A-7A4E-4672-AA7D-29CE13086451}"/>
              </a:ext>
            </a:extLst>
          </p:cNvPr>
          <p:cNvSpPr/>
          <p:nvPr/>
        </p:nvSpPr>
        <p:spPr>
          <a:xfrm>
            <a:off x="1306690" y="3251225"/>
            <a:ext cx="2385379" cy="10156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xmlns="" id="{E3BEE82D-C890-4367-B1FF-BD537EAC88C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3692069" y="3759057"/>
            <a:ext cx="3332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xmlns="" id="{4C0ADF4F-D019-4131-A0B3-2A74D6B93AF3}"/>
              </a:ext>
            </a:extLst>
          </p:cNvPr>
          <p:cNvSpPr txBox="1"/>
          <p:nvPr/>
        </p:nvSpPr>
        <p:spPr>
          <a:xfrm>
            <a:off x="1397444" y="3251226"/>
            <a:ext cx="2294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此區選擇欲種植縣市地區，與其縣市地區風速相關資訊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42B04771-B3F6-4DDC-8ACF-BF37CFDD8DC0}"/>
              </a:ext>
            </a:extLst>
          </p:cNvPr>
          <p:cNvSpPr/>
          <p:nvPr/>
        </p:nvSpPr>
        <p:spPr>
          <a:xfrm>
            <a:off x="1289761" y="4400112"/>
            <a:ext cx="2385379" cy="707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xmlns="" id="{B33A0506-1713-4389-A8E5-1CFE3BC9ED69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3675140" y="4754056"/>
            <a:ext cx="3332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xmlns="" id="{D0E30E65-B87F-4842-92EE-881B3D676384}"/>
              </a:ext>
            </a:extLst>
          </p:cNvPr>
          <p:cNvSpPr txBox="1"/>
          <p:nvPr/>
        </p:nvSpPr>
        <p:spPr>
          <a:xfrm>
            <a:off x="1380515" y="4400113"/>
            <a:ext cx="2294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此區輸入欲栽種土地面積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xmlns="" id="{522859A8-CB8F-48F2-B105-033B8E58CA98}"/>
              </a:ext>
            </a:extLst>
          </p:cNvPr>
          <p:cNvSpPr/>
          <p:nvPr/>
        </p:nvSpPr>
        <p:spPr>
          <a:xfrm>
            <a:off x="11283055" y="1616413"/>
            <a:ext cx="409847" cy="42473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xmlns="" id="{AD825C1F-0117-48B4-ADFC-627F6178E823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0885310" y="3740072"/>
            <a:ext cx="3977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xmlns="" id="{6FC1977D-EDAB-42AB-8640-D8AD52A94626}"/>
              </a:ext>
            </a:extLst>
          </p:cNvPr>
          <p:cNvSpPr txBox="1"/>
          <p:nvPr/>
        </p:nvSpPr>
        <p:spPr>
          <a:xfrm>
            <a:off x="11292999" y="1640073"/>
            <a:ext cx="40984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更新每日倫敦金屬交易所金屬價格</a:t>
            </a:r>
          </a:p>
        </p:txBody>
      </p:sp>
    </p:spTree>
    <p:extLst>
      <p:ext uri="{BB962C8B-B14F-4D97-AF65-F5344CB8AC3E}">
        <p14:creationId xmlns:p14="http://schemas.microsoft.com/office/powerpoint/2010/main" val="376462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A90C6A81-A612-42D4-B653-BAEEB077C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2" y="508293"/>
            <a:ext cx="9848272" cy="553965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 溫室優化設計專家系統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3821502" y="1962510"/>
            <a:ext cx="2113472" cy="258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222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54C4E94C-E773-4274-8811-47176FDE1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2" y="508293"/>
            <a:ext cx="9848272" cy="553965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溫室優化設計專家系統選項下拉選單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3821502" y="2195423"/>
            <a:ext cx="2113472" cy="6512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958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54C4E94C-E773-4274-8811-47176FDE1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2" y="508293"/>
            <a:ext cx="9848272" cy="553965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 各地風速查詢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3821502" y="2195424"/>
            <a:ext cx="2113472" cy="280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012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風速查詢頁面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1171861" y="508292"/>
            <a:ext cx="9848269" cy="5539651"/>
            <a:chOff x="1171861" y="508292"/>
            <a:chExt cx="9848269" cy="5539651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xmlns="" id="{427D0EFE-F46E-4190-9D87-61AC6FFC3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1861" y="508292"/>
              <a:ext cx="9848269" cy="5539651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EAC8FEB7-53AC-452E-959E-2BBB79712B14}"/>
                </a:ext>
              </a:extLst>
            </p:cNvPr>
            <p:cNvSpPr/>
            <p:nvPr/>
          </p:nvSpPr>
          <p:spPr>
            <a:xfrm>
              <a:off x="4229874" y="2204301"/>
              <a:ext cx="3786662" cy="4234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xmlns="" id="{B7D66553-933C-45E5-A073-563724395A35}"/>
                </a:ext>
              </a:extLst>
            </p:cNvPr>
            <p:cNvSpPr/>
            <p:nvPr/>
          </p:nvSpPr>
          <p:spPr>
            <a:xfrm>
              <a:off x="4229874" y="2627790"/>
              <a:ext cx="3786662" cy="18406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3737431" y="2164295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❶</a:t>
              </a: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3737430" y="3317303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❷</a:t>
              </a:r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4274564" y="-56827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4719672" y="-56827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5212115" y="-56827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</p:spTree>
    <p:extLst>
      <p:ext uri="{BB962C8B-B14F-4D97-AF65-F5344CB8AC3E}">
        <p14:creationId xmlns:p14="http://schemas.microsoft.com/office/powerpoint/2010/main" val="195545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風速查詢頁面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4136571" y="1567542"/>
            <a:ext cx="3918858" cy="4267993"/>
            <a:chOff x="4136571" y="1567542"/>
            <a:chExt cx="3918858" cy="4267993"/>
          </a:xfrm>
        </p:grpSpPr>
        <p:pic>
          <p:nvPicPr>
            <p:cNvPr id="2253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04" t="19121" r="30104" b="3834"/>
            <a:stretch/>
          </p:blipFill>
          <p:spPr bwMode="auto">
            <a:xfrm>
              <a:off x="4136571" y="1567542"/>
              <a:ext cx="3918858" cy="42679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EAC8FEB7-53AC-452E-959E-2BBB79712B14}"/>
                </a:ext>
              </a:extLst>
            </p:cNvPr>
            <p:cNvSpPr/>
            <p:nvPr/>
          </p:nvSpPr>
          <p:spPr>
            <a:xfrm>
              <a:off x="5401969" y="2322819"/>
              <a:ext cx="1198336" cy="35127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398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風速查詢頁面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4209142" y="1625600"/>
            <a:ext cx="3846287" cy="4217280"/>
            <a:chOff x="4209142" y="1625600"/>
            <a:chExt cx="3846287" cy="4217280"/>
          </a:xfrm>
        </p:grpSpPr>
        <p:pic>
          <p:nvPicPr>
            <p:cNvPr id="2355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41" t="20169" r="30104" b="3702"/>
            <a:stretch/>
          </p:blipFill>
          <p:spPr bwMode="auto">
            <a:xfrm>
              <a:off x="4209142" y="1625600"/>
              <a:ext cx="3846287" cy="4217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EAC8FEB7-53AC-452E-959E-2BBB79712B14}"/>
                </a:ext>
              </a:extLst>
            </p:cNvPr>
            <p:cNvSpPr/>
            <p:nvPr/>
          </p:nvSpPr>
          <p:spPr>
            <a:xfrm>
              <a:off x="6625243" y="2330164"/>
              <a:ext cx="1198336" cy="35127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742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390D64DE-03C7-4F46-97CF-2288CF61F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1" y="508293"/>
            <a:ext cx="9848268" cy="553965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風速查詢頁面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EAC8FEB7-53AC-452E-959E-2BBB79712B14}"/>
              </a:ext>
            </a:extLst>
          </p:cNvPr>
          <p:cNvSpPr/>
          <p:nvPr/>
        </p:nvSpPr>
        <p:spPr>
          <a:xfrm>
            <a:off x="4229874" y="2204301"/>
            <a:ext cx="3786662" cy="4234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EC8B9DC1-7719-4153-925F-3CD7B9AF23EF}"/>
              </a:ext>
            </a:extLst>
          </p:cNvPr>
          <p:cNvSpPr/>
          <p:nvPr/>
        </p:nvSpPr>
        <p:spPr>
          <a:xfrm>
            <a:off x="8549083" y="3083848"/>
            <a:ext cx="2294624" cy="12161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xmlns="" id="{A299EBF2-342B-496F-BA62-2E890A22F7C0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8016536" y="3691936"/>
            <a:ext cx="532547" cy="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B7D66553-933C-45E5-A073-563724395A35}"/>
              </a:ext>
            </a:extLst>
          </p:cNvPr>
          <p:cNvSpPr/>
          <p:nvPr/>
        </p:nvSpPr>
        <p:spPr>
          <a:xfrm>
            <a:off x="4229874" y="2627790"/>
            <a:ext cx="3786662" cy="18406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0463BFC6-7356-47BA-A11C-44CC901DF637}"/>
              </a:ext>
            </a:extLst>
          </p:cNvPr>
          <p:cNvSpPr/>
          <p:nvPr/>
        </p:nvSpPr>
        <p:spPr>
          <a:xfrm>
            <a:off x="8549082" y="1903523"/>
            <a:ext cx="2294625" cy="9285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xmlns="" id="{0E235D71-9BAA-4A60-B5D7-77FA12A8F503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8016538" y="2367811"/>
            <a:ext cx="5325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xmlns="" id="{0FB20130-47D3-421E-9282-2CF670980351}"/>
              </a:ext>
            </a:extLst>
          </p:cNvPr>
          <p:cNvSpPr txBox="1"/>
          <p:nvPr/>
        </p:nvSpPr>
        <p:spPr>
          <a:xfrm>
            <a:off x="8609467" y="1976221"/>
            <a:ext cx="2294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此區可選擇欲查詢縣市地區之風速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xmlns="" id="{0A071F4A-99E6-4467-93F8-9BC53EA8FD29}"/>
              </a:ext>
            </a:extLst>
          </p:cNvPr>
          <p:cNvSpPr txBox="1"/>
          <p:nvPr/>
        </p:nvSpPr>
        <p:spPr>
          <a:xfrm>
            <a:off x="8609466" y="3184105"/>
            <a:ext cx="2294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此區將顯示所選擇之縣市地區風速相關資訊</a:t>
            </a:r>
          </a:p>
        </p:txBody>
      </p:sp>
    </p:spTree>
    <p:extLst>
      <p:ext uri="{BB962C8B-B14F-4D97-AF65-F5344CB8AC3E}">
        <p14:creationId xmlns:p14="http://schemas.microsoft.com/office/powerpoint/2010/main" val="360655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="" xmlns:a16="http://schemas.microsoft.com/office/drawing/2014/main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此為</a:t>
            </a:r>
            <a:r>
              <a:rPr lang="zh-TW" altLang="en-US" sz="2000" b="1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一般使用者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看見的頁面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1171864" y="508294"/>
            <a:ext cx="9848268" cy="5539651"/>
            <a:chOff x="1171864" y="508294"/>
            <a:chExt cx="9848268" cy="5539651"/>
          </a:xfrm>
        </p:grpSpPr>
        <p:pic>
          <p:nvPicPr>
            <p:cNvPr id="3" name="圖片 2">
              <a:extLst>
                <a:ext uri="{FF2B5EF4-FFF2-40B4-BE49-F238E27FC236}">
                  <a16:creationId xmlns="" xmlns:a16="http://schemas.microsoft.com/office/drawing/2014/main" id="{C128C719-9F96-4295-8E6B-912C85537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1864" y="508294"/>
              <a:ext cx="9848268" cy="5539651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44BF99DE-0206-48F5-8485-468B9A2B4746}"/>
                </a:ext>
              </a:extLst>
            </p:cNvPr>
            <p:cNvSpPr/>
            <p:nvPr/>
          </p:nvSpPr>
          <p:spPr>
            <a:xfrm>
              <a:off x="1189114" y="1690777"/>
              <a:ext cx="1597218" cy="24585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="" xmlns:a16="http://schemas.microsoft.com/office/drawing/2014/main" id="{6794CA74-F416-43A7-B5C0-17214B8898FC}"/>
                </a:ext>
              </a:extLst>
            </p:cNvPr>
            <p:cNvSpPr/>
            <p:nvPr/>
          </p:nvSpPr>
          <p:spPr>
            <a:xfrm>
              <a:off x="2892934" y="1282460"/>
              <a:ext cx="7950469" cy="45489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1619105" y="4149306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❶</a:t>
              </a: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2400490" y="5036417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❷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58550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54C4E94C-E773-4274-8811-47176FDE1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2" y="508293"/>
            <a:ext cx="9848272" cy="553965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 蔬菜作物資訊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3821502" y="2557736"/>
            <a:ext cx="2113472" cy="280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020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9727F106-6624-410E-B1DC-7B311CCAC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7" y="508293"/>
            <a:ext cx="9848271" cy="553965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>
                <a:latin typeface="標楷體" panose="03000509000000000000" pitchFamily="65" charset="-120"/>
                <a:ea typeface="標楷體" panose="03000509000000000000" pitchFamily="65" charset="-120"/>
              </a:rPr>
              <a:t>蔬菜作物資訊頁面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1928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圖片 38">
            <a:extLst>
              <a:ext uri="{FF2B5EF4-FFF2-40B4-BE49-F238E27FC236}">
                <a16:creationId xmlns:a16="http://schemas.microsoft.com/office/drawing/2014/main" xmlns="" id="{05034219-9714-4FFB-9F41-8686B3CC9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2" y="508294"/>
            <a:ext cx="9848269" cy="553965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此為</a:t>
            </a:r>
            <a:r>
              <a:rPr lang="zh-TW" altLang="en-US" sz="2000" b="1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專家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or</a:t>
            </a:r>
            <a:r>
              <a:rPr lang="zh-TW" altLang="en-US" sz="2000" b="1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管理者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看見的頁面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11981CD5-B3AA-440D-8194-3DD3C17580E8}"/>
              </a:ext>
            </a:extLst>
          </p:cNvPr>
          <p:cNvSpPr/>
          <p:nvPr/>
        </p:nvSpPr>
        <p:spPr>
          <a:xfrm>
            <a:off x="1189114" y="1690777"/>
            <a:ext cx="596554" cy="3105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F0474E91-EE5D-4AAD-96CC-301EE5199C87}"/>
              </a:ext>
            </a:extLst>
          </p:cNvPr>
          <p:cNvSpPr/>
          <p:nvPr/>
        </p:nvSpPr>
        <p:spPr>
          <a:xfrm>
            <a:off x="339321" y="1246792"/>
            <a:ext cx="409847" cy="2031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xmlns="" id="{D3925C5B-1488-4A55-9A17-9E95B30464C2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61006" y="1846052"/>
            <a:ext cx="428108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xmlns="" id="{929191F0-5DEF-4553-AAF2-DB136FA746F0}"/>
              </a:ext>
            </a:extLst>
          </p:cNvPr>
          <p:cNvSpPr txBox="1"/>
          <p:nvPr/>
        </p:nvSpPr>
        <p:spPr>
          <a:xfrm>
            <a:off x="339320" y="1246794"/>
            <a:ext cx="4098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新增知識庫知識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01F9BE80-8A84-4ECC-9BAF-298C33F6654F}"/>
              </a:ext>
            </a:extLst>
          </p:cNvPr>
          <p:cNvSpPr/>
          <p:nvPr/>
        </p:nvSpPr>
        <p:spPr>
          <a:xfrm>
            <a:off x="9566694" y="1457863"/>
            <a:ext cx="1017917" cy="3881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xmlns="" id="{06A7A70D-A760-424A-A598-9667C8833219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10584611" y="1651957"/>
            <a:ext cx="641451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831C34BC-4253-464C-B941-2ECE8F557241}"/>
              </a:ext>
            </a:extLst>
          </p:cNvPr>
          <p:cNvSpPr/>
          <p:nvPr/>
        </p:nvSpPr>
        <p:spPr>
          <a:xfrm>
            <a:off x="11226063" y="900356"/>
            <a:ext cx="409847" cy="26116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xmlns="" id="{9C345A87-E7DC-403F-84D8-EBE6B8988F64}"/>
              </a:ext>
            </a:extLst>
          </p:cNvPr>
          <p:cNvSpPr txBox="1"/>
          <p:nvPr/>
        </p:nvSpPr>
        <p:spPr>
          <a:xfrm>
            <a:off x="11226062" y="926662"/>
            <a:ext cx="4098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編輯、刪除知識內容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3292670" y="-56827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3782121" y="-56827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4274564" y="-56827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4719672" y="-56827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5212115" y="-56827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</p:spTree>
    <p:extLst>
      <p:ext uri="{BB962C8B-B14F-4D97-AF65-F5344CB8AC3E}">
        <p14:creationId xmlns:p14="http://schemas.microsoft.com/office/powerpoint/2010/main" val="120621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此為</a:t>
            </a:r>
            <a:r>
              <a:rPr lang="zh-TW" altLang="en-US" sz="2000" b="1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專家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or</a:t>
            </a:r>
            <a:r>
              <a:rPr lang="zh-TW" altLang="en-US" sz="2000" b="1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管理者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看見的頁面</a:t>
            </a:r>
          </a:p>
        </p:txBody>
      </p:sp>
      <p:grpSp>
        <p:nvGrpSpPr>
          <p:cNvPr id="3" name="群組 2"/>
          <p:cNvGrpSpPr/>
          <p:nvPr/>
        </p:nvGrpSpPr>
        <p:grpSpPr>
          <a:xfrm>
            <a:off x="696671" y="508294"/>
            <a:ext cx="10323460" cy="5539651"/>
            <a:chOff x="696671" y="508294"/>
            <a:chExt cx="10323460" cy="5539651"/>
          </a:xfrm>
        </p:grpSpPr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xmlns="" id="{05034219-9714-4FFB-9F41-8686B3CC9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1862" y="508294"/>
              <a:ext cx="9848269" cy="5539651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11981CD5-B3AA-440D-8194-3DD3C17580E8}"/>
                </a:ext>
              </a:extLst>
            </p:cNvPr>
            <p:cNvSpPr/>
            <p:nvPr/>
          </p:nvSpPr>
          <p:spPr>
            <a:xfrm>
              <a:off x="1189114" y="1690777"/>
              <a:ext cx="596554" cy="31055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xmlns="" id="{01F9BE80-8A84-4ECC-9BAF-298C33F6654F}"/>
                </a:ext>
              </a:extLst>
            </p:cNvPr>
            <p:cNvSpPr/>
            <p:nvPr/>
          </p:nvSpPr>
          <p:spPr>
            <a:xfrm>
              <a:off x="9705339" y="1550556"/>
              <a:ext cx="383013" cy="24649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xmlns="" id="{01F9BE80-8A84-4ECC-9BAF-298C33F6654F}"/>
                </a:ext>
              </a:extLst>
            </p:cNvPr>
            <p:cNvSpPr/>
            <p:nvPr/>
          </p:nvSpPr>
          <p:spPr>
            <a:xfrm>
              <a:off x="10126452" y="1547959"/>
              <a:ext cx="383013" cy="24649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="" xmlns:a16="http://schemas.microsoft.com/office/drawing/2014/main" id="{44BF99DE-0206-48F5-8485-468B9A2B4746}"/>
                </a:ext>
              </a:extLst>
            </p:cNvPr>
            <p:cNvSpPr/>
            <p:nvPr/>
          </p:nvSpPr>
          <p:spPr>
            <a:xfrm>
              <a:off x="1189114" y="2001328"/>
              <a:ext cx="1597218" cy="24585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="" xmlns:a16="http://schemas.microsoft.com/office/drawing/2014/main" id="{6794CA74-F416-43A7-B5C0-17214B8898FC}"/>
                </a:ext>
              </a:extLst>
            </p:cNvPr>
            <p:cNvSpPr/>
            <p:nvPr/>
          </p:nvSpPr>
          <p:spPr>
            <a:xfrm>
              <a:off x="2892934" y="1282460"/>
              <a:ext cx="7950469" cy="45489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1619105" y="4562923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❶</a:t>
              </a:r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2400490" y="5036417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❷</a:t>
              </a: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696671" y="1599469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❸</a:t>
              </a: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9634009" y="1770495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❹</a:t>
              </a: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10088352" y="1784044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082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圖片 38">
            <a:extLst>
              <a:ext uri="{FF2B5EF4-FFF2-40B4-BE49-F238E27FC236}">
                <a16:creationId xmlns:a16="http://schemas.microsoft.com/office/drawing/2014/main" xmlns="" id="{05034219-9714-4FFB-9F41-8686B3CC9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2" y="508294"/>
            <a:ext cx="9848269" cy="553965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此為</a:t>
            </a:r>
            <a:r>
              <a:rPr lang="zh-TW" altLang="en-US" sz="2000" b="1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專家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or</a:t>
            </a:r>
            <a:r>
              <a:rPr lang="zh-TW" altLang="en-US" sz="2000" b="1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管理者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看見的頁面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11981CD5-B3AA-440D-8194-3DD3C17580E8}"/>
              </a:ext>
            </a:extLst>
          </p:cNvPr>
          <p:cNvSpPr/>
          <p:nvPr/>
        </p:nvSpPr>
        <p:spPr>
          <a:xfrm>
            <a:off x="1189114" y="1690777"/>
            <a:ext cx="596554" cy="3105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F0474E91-EE5D-4AAD-96CC-301EE5199C87}"/>
              </a:ext>
            </a:extLst>
          </p:cNvPr>
          <p:cNvSpPr/>
          <p:nvPr/>
        </p:nvSpPr>
        <p:spPr>
          <a:xfrm>
            <a:off x="339321" y="1246792"/>
            <a:ext cx="409847" cy="2031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xmlns="" id="{D3925C5B-1488-4A55-9A17-9E95B30464C2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61006" y="1846052"/>
            <a:ext cx="428108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xmlns="" id="{929191F0-5DEF-4553-AAF2-DB136FA746F0}"/>
              </a:ext>
            </a:extLst>
          </p:cNvPr>
          <p:cNvSpPr txBox="1"/>
          <p:nvPr/>
        </p:nvSpPr>
        <p:spPr>
          <a:xfrm>
            <a:off x="339320" y="1246794"/>
            <a:ext cx="4098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新增知識庫知識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01F9BE80-8A84-4ECC-9BAF-298C33F6654F}"/>
              </a:ext>
            </a:extLst>
          </p:cNvPr>
          <p:cNvSpPr/>
          <p:nvPr/>
        </p:nvSpPr>
        <p:spPr>
          <a:xfrm>
            <a:off x="9566694" y="1457863"/>
            <a:ext cx="1017917" cy="3881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xmlns="" id="{06A7A70D-A760-424A-A598-9667C8833219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10584611" y="1651957"/>
            <a:ext cx="641451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831C34BC-4253-464C-B941-2ECE8F557241}"/>
              </a:ext>
            </a:extLst>
          </p:cNvPr>
          <p:cNvSpPr/>
          <p:nvPr/>
        </p:nvSpPr>
        <p:spPr>
          <a:xfrm>
            <a:off x="11226063" y="900356"/>
            <a:ext cx="409847" cy="26116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xmlns="" id="{9C345A87-E7DC-403F-84D8-EBE6B8988F64}"/>
              </a:ext>
            </a:extLst>
          </p:cNvPr>
          <p:cNvSpPr txBox="1"/>
          <p:nvPr/>
        </p:nvSpPr>
        <p:spPr>
          <a:xfrm>
            <a:off x="11226062" y="926662"/>
            <a:ext cx="4098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編輯、刪除知識內容</a:t>
            </a:r>
          </a:p>
        </p:txBody>
      </p:sp>
    </p:spTree>
    <p:extLst>
      <p:ext uri="{BB962C8B-B14F-4D97-AF65-F5344CB8AC3E}">
        <p14:creationId xmlns:p14="http://schemas.microsoft.com/office/powerpoint/2010/main" val="75632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904D934C-69DC-4434-B9F6-F63652262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1" y="508293"/>
            <a:ext cx="9848268" cy="553965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知識新增 頁面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11981CD5-B3AA-440D-8194-3DD3C17580E8}"/>
              </a:ext>
            </a:extLst>
          </p:cNvPr>
          <p:cNvSpPr/>
          <p:nvPr/>
        </p:nvSpPr>
        <p:spPr>
          <a:xfrm>
            <a:off x="1254909" y="1861927"/>
            <a:ext cx="7897041" cy="3105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F0474E91-EE5D-4AAD-96CC-301EE5199C87}"/>
              </a:ext>
            </a:extLst>
          </p:cNvPr>
          <p:cNvSpPr/>
          <p:nvPr/>
        </p:nvSpPr>
        <p:spPr>
          <a:xfrm>
            <a:off x="339321" y="1246791"/>
            <a:ext cx="409847" cy="45243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xmlns="" id="{D3925C5B-1488-4A55-9A17-9E95B30464C2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64749" y="2017203"/>
            <a:ext cx="4901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xmlns="" id="{929191F0-5DEF-4553-AAF2-DB136FA746F0}"/>
              </a:ext>
            </a:extLst>
          </p:cNvPr>
          <p:cNvSpPr txBox="1"/>
          <p:nvPr/>
        </p:nvSpPr>
        <p:spPr>
          <a:xfrm>
            <a:off x="357637" y="1248055"/>
            <a:ext cx="4098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此知識的相關父項目、標題、編輯人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7881A6A4-45F9-4B9B-9DB9-026CB7062653}"/>
              </a:ext>
            </a:extLst>
          </p:cNvPr>
          <p:cNvSpPr/>
          <p:nvPr/>
        </p:nvSpPr>
        <p:spPr>
          <a:xfrm>
            <a:off x="1254909" y="2172476"/>
            <a:ext cx="9605747" cy="3296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xmlns="" id="{92615E36-9316-4DF5-B3B4-44A596F2A301}"/>
              </a:ext>
            </a:extLst>
          </p:cNvPr>
          <p:cNvCxnSpPr>
            <a:cxnSpLocks/>
          </p:cNvCxnSpPr>
          <p:nvPr/>
        </p:nvCxnSpPr>
        <p:spPr>
          <a:xfrm>
            <a:off x="10860656" y="4048884"/>
            <a:ext cx="4901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xmlns="" id="{A00F1ED3-19DF-458A-B579-AFF947B57CA8}"/>
              </a:ext>
            </a:extLst>
          </p:cNvPr>
          <p:cNvSpPr txBox="1"/>
          <p:nvPr/>
        </p:nvSpPr>
        <p:spPr>
          <a:xfrm>
            <a:off x="11363866" y="3046755"/>
            <a:ext cx="4098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知識內容編輯區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35AD19E5-9D11-4906-AA1C-9164A0009CFD}"/>
              </a:ext>
            </a:extLst>
          </p:cNvPr>
          <p:cNvSpPr/>
          <p:nvPr/>
        </p:nvSpPr>
        <p:spPr>
          <a:xfrm>
            <a:off x="11363866" y="3046756"/>
            <a:ext cx="409847" cy="2031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486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11143</TotalTime>
  <Words>609</Words>
  <Application>Microsoft Office PowerPoint</Application>
  <PresentationFormat>自訂</PresentationFormat>
  <Paragraphs>141</Paragraphs>
  <Slides>51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52" baseType="lpstr"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den19980107</dc:creator>
  <cp:lastModifiedBy>邱宜靜</cp:lastModifiedBy>
  <cp:revision>127</cp:revision>
  <dcterms:created xsi:type="dcterms:W3CDTF">2020-08-17T10:38:51Z</dcterms:created>
  <dcterms:modified xsi:type="dcterms:W3CDTF">2020-11-24T00:46:34Z</dcterms:modified>
</cp:coreProperties>
</file>